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comments/comment3.xml" ContentType="application/vnd.openxmlformats-officedocument.presentationml.comments+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comments/comment5.xml" ContentType="application/vnd.openxmlformats-officedocument.presentationml.comments+xml"/>
  <Override PartName="/ppt/notesSlides/notesSlide9.xml" ContentType="application/vnd.openxmlformats-officedocument.presentationml.notesSlide+xml"/>
  <Override PartName="/ppt/comments/comment6.xml" ContentType="application/vnd.openxmlformats-officedocument.presentationml.comments+xml"/>
  <Override PartName="/ppt/notesSlides/notesSlide10.xml" ContentType="application/vnd.openxmlformats-officedocument.presentationml.notesSlide+xml"/>
  <Override PartName="/ppt/comments/comment7.xml" ContentType="application/vnd.openxmlformats-officedocument.presentationml.comment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7" r:id="rId2"/>
    <p:sldId id="335" r:id="rId3"/>
    <p:sldId id="330" r:id="rId4"/>
    <p:sldId id="343" r:id="rId5"/>
    <p:sldId id="334" r:id="rId6"/>
    <p:sldId id="336" r:id="rId7"/>
    <p:sldId id="339" r:id="rId8"/>
    <p:sldId id="338" r:id="rId9"/>
    <p:sldId id="341" r:id="rId10"/>
    <p:sldId id="342" r:id="rId11"/>
    <p:sldId id="327" r:id="rId12"/>
  </p:sldIdLst>
  <p:sldSz cx="9144000" cy="6858000" type="screen4x3"/>
  <p:notesSz cx="9144000" cy="6858000"/>
  <p:defaultTextStyle>
    <a:defPPr>
      <a:defRPr lang="it-IT"/>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renzo.locatelli" initials="locatelli" lastIdx="7" clrIdx="0"/>
  <p:cmAuthor id="1" name="utente" initials="u" lastIdx="3" clrIdx="1"/>
  <p:cmAuthor id="2" name="Chiara Fedriani"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B5DD"/>
    <a:srgbClr val="003399"/>
    <a:srgbClr val="FF9900"/>
    <a:srgbClr val="33CC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73" autoAdjust="0"/>
    <p:restoredTop sz="94909" autoAdjust="0"/>
  </p:normalViewPr>
  <p:slideViewPr>
    <p:cSldViewPr>
      <p:cViewPr>
        <p:scale>
          <a:sx n="66" d="100"/>
          <a:sy n="66" d="100"/>
        </p:scale>
        <p:origin x="-360" y="8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1590" y="-10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4-22T17:00:09.216" idx="1">
    <p:pos x="10" y="10"/>
    <p:text>come attività iniziale di comprensione del mercato del lavoro è necessario segmentare il mercato secondo classe dimensionale, localizzazione, grado di innovazione ed internazionalizzazione delle imprese.
Le analisi delle richieste di lavoratori sono strutturare ad esempio attraverso il sistema Excelsior di unioncamere.
E' fondamentale anche la comprensione degli strumenti contrattuali previsti dalla legislazione del lavoro: particolare attenzione alle forme distorte (p. iva o contratti parasubordinati) e a quelle proprie (contratto di apprendistato professionalizzante e altro apprendistato).
L'analisi previsionale a lungo termine può essere un utile strumento di programmazione didattica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3-04-23T08:19:20.625" idx="2">
    <p:pos x="5593" y="74"/>
    <p:text>due possibili approcci alle richieste del mercato del lavoro:
una "produttiva di laureati" che si pone l'obiettivo di ritagliare le figure sulle esigenze aziendali. E' un tipico approccio da scuola di formazione professionale o master. Difficile da applicare a percorsi di 3 o 5 anni</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3-04-23T08:18:58.442" idx="1">
    <p:pos x="5593" y="-145"/>
    <p:text>il secondo approccio "placement"
si pone come obbiettivo l'occupabilità degli studenti, cioè di rendere permanentemente interessanti le figure in uscita. In particolare il focus è sullo sviluppo di capacità spendibili in mercati del lavoro in continua evoluzione. E' un approccio coerente con i percorsi di laurea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3-04-22T17:33:12.204" idx="5">
    <p:pos x="10" y="10"/>
    <p:text>uno dei compiti di un ufficio placement è quello di tradurre i linguaggi del mondo dell'università per il mondo del lavoro e viceversa.
Su cosa è preparato un laureato in ingegneria gestionale o in progettazione turistica, quali sono le caratteristiche interessanti?
Quali laurea devo cercare quando voglio un laureato che sviluppi un determinato profilo professionale?
La competenza e la sua certificazione sono lo strumento che intreccia i due linguaggi. 
Temi aperti: come formare le competenze, in particolare non settoriali?</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3-04-22T17:09:47.809" idx="4">
    <p:pos x="5616" y="0"/>
    <p:text>stage, project work e apprendistato utilizzano un metodo che valorizza sia  l'apprendimento teorico/metodologico dentro l'università sia l'apprendimento on the job. La "customizzazione" del profilo in uscita è co-costruita con l'azienda e impegnandola in modo concreto. Ricaduta diretta è la ripianificazione dei percorsi formativi.</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3-04-22T17:38:44.476" idx="6">
    <p:pos x="10" y="-209"/>
    <p:text>project work fixo:
costruzione di percorsi di apprendimento condivisi, accessibili anche a personale aziendale. L'adattamento al profilo è stato possibile grazie ad un finanziamento specifico da parte di italialavoro. Questo genere di interventi è vincolato alla reperibilità di risorse, che, teoricamente, dovrebbero provenire dalle realtà produttive.</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3-04-22T17:45:54.819" idx="7">
    <p:pos x="10" y="-209"/>
    <p:text>apprendistato in alta formazione
è il modello ideale di coprogettazione dell'offerta formativa. L'azienda incide direttamente sulla formazione, suggerendo elementi a lei congeniali. L'università intercetta i bisogni e li riarticola secondo le sue possibilità, suggerendo possibili sviluppi.
Fondamentale è la figura del tutor che è garante dei processi di apprendimento e di relazione con l'azienda.</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egnaposto numero diapositiva 4"/>
          <p:cNvSpPr>
            <a:spLocks noGrp="1"/>
          </p:cNvSpPr>
          <p:nvPr>
            <p:ph type="sldNum" sz="quarter" idx="3"/>
          </p:nvPr>
        </p:nvSpPr>
        <p:spPr>
          <a:xfrm>
            <a:off x="5180013" y="6513513"/>
            <a:ext cx="3962400" cy="342900"/>
          </a:xfrm>
          <a:prstGeom prst="rect">
            <a:avLst/>
          </a:prstGeom>
        </p:spPr>
        <p:txBody>
          <a:bodyPr vert="horz" lIns="91431" tIns="45716" rIns="91431" bIns="45716" rtlCol="0" anchor="b"/>
          <a:lstStyle>
            <a:lvl1pPr algn="r" fontAlgn="auto">
              <a:spcBef>
                <a:spcPts val="0"/>
              </a:spcBef>
              <a:spcAft>
                <a:spcPts val="0"/>
              </a:spcAft>
              <a:defRPr sz="1200">
                <a:latin typeface="+mn-lt"/>
              </a:defRPr>
            </a:lvl1pPr>
          </a:lstStyle>
          <a:p>
            <a:pPr>
              <a:defRPr/>
            </a:pPr>
            <a:fld id="{96D0EDDF-4532-4DAE-9191-1AE147099F68}" type="slidenum">
              <a:rPr lang="it-IT"/>
              <a:pPr>
                <a:defRPr/>
              </a:pPr>
              <a:t>‹N›</a:t>
            </a:fld>
            <a:endParaRPr lang="it-IT"/>
          </a:p>
        </p:txBody>
      </p:sp>
      <p:sp>
        <p:nvSpPr>
          <p:cNvPr id="6" name="Segnaposto piè di pagina 5"/>
          <p:cNvSpPr>
            <a:spLocks noGrp="1"/>
          </p:cNvSpPr>
          <p:nvPr>
            <p:ph type="ftr" sz="quarter" idx="2"/>
          </p:nvPr>
        </p:nvSpPr>
        <p:spPr>
          <a:xfrm>
            <a:off x="0" y="6513513"/>
            <a:ext cx="3962400" cy="342900"/>
          </a:xfrm>
          <a:prstGeom prst="rect">
            <a:avLst/>
          </a:prstGeom>
        </p:spPr>
        <p:txBody>
          <a:bodyPr vert="horz" lIns="91431" tIns="45716" rIns="91431" bIns="45716" rtlCol="0" anchor="b"/>
          <a:lstStyle>
            <a:lvl1pPr algn="l" fontAlgn="auto">
              <a:spcBef>
                <a:spcPts val="0"/>
              </a:spcBef>
              <a:spcAft>
                <a:spcPts val="0"/>
              </a:spcAft>
              <a:defRPr sz="1200">
                <a:latin typeface="+mn-lt"/>
              </a:defRPr>
            </a:lvl1pPr>
          </a:lstStyle>
          <a:p>
            <a:pPr>
              <a:defRPr/>
            </a:pPr>
            <a:endParaRPr lang="it-IT"/>
          </a:p>
        </p:txBody>
      </p:sp>
      <p:sp>
        <p:nvSpPr>
          <p:cNvPr id="7" name="Segnaposto intestazione 6"/>
          <p:cNvSpPr>
            <a:spLocks noGrp="1"/>
          </p:cNvSpPr>
          <p:nvPr>
            <p:ph type="hdr" sz="quarter"/>
          </p:nvPr>
        </p:nvSpPr>
        <p:spPr>
          <a:xfrm>
            <a:off x="0" y="0"/>
            <a:ext cx="3962400" cy="342900"/>
          </a:xfrm>
          <a:prstGeom prst="rect">
            <a:avLst/>
          </a:prstGeom>
        </p:spPr>
        <p:txBody>
          <a:bodyPr vert="horz" lIns="91431" tIns="45716" rIns="91431" bIns="45716" rtlCol="0"/>
          <a:lstStyle>
            <a:lvl1pPr algn="l" fontAlgn="auto">
              <a:spcBef>
                <a:spcPts val="0"/>
              </a:spcBef>
              <a:spcAft>
                <a:spcPts val="0"/>
              </a:spcAft>
              <a:defRPr sz="1200">
                <a:latin typeface="+mn-lt"/>
              </a:defRPr>
            </a:lvl1pPr>
          </a:lstStyle>
          <a:p>
            <a:pPr>
              <a:defRPr/>
            </a:pPr>
            <a:endParaRPr lang="it-IT"/>
          </a:p>
        </p:txBody>
      </p:sp>
      <p:sp>
        <p:nvSpPr>
          <p:cNvPr id="8" name="Segnaposto data 7"/>
          <p:cNvSpPr>
            <a:spLocks noGrp="1"/>
          </p:cNvSpPr>
          <p:nvPr>
            <p:ph type="dt" sz="quarter" idx="1"/>
          </p:nvPr>
        </p:nvSpPr>
        <p:spPr>
          <a:xfrm>
            <a:off x="5180013" y="0"/>
            <a:ext cx="3962400" cy="342900"/>
          </a:xfrm>
          <a:prstGeom prst="rect">
            <a:avLst/>
          </a:prstGeom>
        </p:spPr>
        <p:txBody>
          <a:bodyPr vert="horz" lIns="91431" tIns="45716" rIns="91431" bIns="45716" rtlCol="0"/>
          <a:lstStyle>
            <a:lvl1pPr algn="r" fontAlgn="auto">
              <a:spcBef>
                <a:spcPts val="0"/>
              </a:spcBef>
              <a:spcAft>
                <a:spcPts val="0"/>
              </a:spcAft>
              <a:defRPr sz="1200">
                <a:latin typeface="+mn-lt"/>
              </a:defRPr>
            </a:lvl1pPr>
          </a:lstStyle>
          <a:p>
            <a:pPr>
              <a:defRPr/>
            </a:pPr>
            <a:fld id="{C9E6F095-B0E1-43E3-8678-58FCECDD24B1}" type="datetimeFigureOut">
              <a:rPr lang="it-IT"/>
              <a:pPr>
                <a:defRPr/>
              </a:pPr>
              <a:t>23/04/2013</a:t>
            </a:fld>
            <a:endParaRPr lang="it-IT"/>
          </a:p>
        </p:txBody>
      </p:sp>
    </p:spTree>
    <p:extLst>
      <p:ext uri="{BB962C8B-B14F-4D97-AF65-F5344CB8AC3E}">
        <p14:creationId xmlns:p14="http://schemas.microsoft.com/office/powerpoint/2010/main" val="339158888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31" tIns="45716" rIns="91431" bIns="45716"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5180013" y="0"/>
            <a:ext cx="3962400" cy="342900"/>
          </a:xfrm>
          <a:prstGeom prst="rect">
            <a:avLst/>
          </a:prstGeom>
        </p:spPr>
        <p:txBody>
          <a:bodyPr vert="horz" lIns="91431" tIns="45716" rIns="91431" bIns="45716" rtlCol="0"/>
          <a:lstStyle>
            <a:lvl1pPr algn="r" fontAlgn="auto">
              <a:spcBef>
                <a:spcPts val="0"/>
              </a:spcBef>
              <a:spcAft>
                <a:spcPts val="0"/>
              </a:spcAft>
              <a:defRPr sz="1200">
                <a:latin typeface="+mn-lt"/>
              </a:defRPr>
            </a:lvl1pPr>
          </a:lstStyle>
          <a:p>
            <a:pPr>
              <a:defRPr/>
            </a:pPr>
            <a:fld id="{A6D6CD26-0F94-436F-B3C9-8C88A5603D32}" type="datetimeFigureOut">
              <a:rPr lang="it-IT"/>
              <a:pPr>
                <a:defRPr/>
              </a:pPr>
              <a:t>23/04/2013</a:t>
            </a:fld>
            <a:endParaRPr lang="it-IT"/>
          </a:p>
        </p:txBody>
      </p:sp>
      <p:sp>
        <p:nvSpPr>
          <p:cNvPr id="4" name="Segnaposto immagine diapositiva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31" tIns="45716" rIns="91431" bIns="45716" rtlCol="0" anchor="ctr"/>
          <a:lstStyle/>
          <a:p>
            <a:pPr lvl="0"/>
            <a:endParaRPr lang="it-IT" noProof="0"/>
          </a:p>
        </p:txBody>
      </p:sp>
      <p:sp>
        <p:nvSpPr>
          <p:cNvPr id="5" name="Segnaposto note 4"/>
          <p:cNvSpPr>
            <a:spLocks noGrp="1"/>
          </p:cNvSpPr>
          <p:nvPr>
            <p:ph type="body" sz="quarter" idx="3"/>
          </p:nvPr>
        </p:nvSpPr>
        <p:spPr>
          <a:xfrm>
            <a:off x="914400" y="3257550"/>
            <a:ext cx="7315200" cy="3086100"/>
          </a:xfrm>
          <a:prstGeom prst="rect">
            <a:avLst/>
          </a:prstGeom>
        </p:spPr>
        <p:txBody>
          <a:bodyPr vert="horz" lIns="91431" tIns="45716" rIns="91431" bIns="45716"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6513513"/>
            <a:ext cx="3962400" cy="342900"/>
          </a:xfrm>
          <a:prstGeom prst="rect">
            <a:avLst/>
          </a:prstGeom>
        </p:spPr>
        <p:txBody>
          <a:bodyPr vert="horz" lIns="91431" tIns="45716" rIns="91431" bIns="45716" rtlCol="0" anchor="b"/>
          <a:lstStyle>
            <a:lvl1pPr algn="l" fontAlgn="auto">
              <a:spcBef>
                <a:spcPts val="0"/>
              </a:spcBef>
              <a:spcAft>
                <a:spcPts val="0"/>
              </a:spcAft>
              <a:defRPr sz="1200">
                <a:latin typeface="+mn-lt"/>
              </a:defRPr>
            </a:lvl1pPr>
          </a:lstStyle>
          <a:p>
            <a:pPr>
              <a:defRPr/>
            </a:pPr>
            <a:r>
              <a:rPr lang="it-IT"/>
              <a:t>Le università come istituzione: Modelli europei di Università</a:t>
            </a:r>
          </a:p>
        </p:txBody>
      </p:sp>
      <p:sp>
        <p:nvSpPr>
          <p:cNvPr id="7" name="Segnaposto numero diapositiva 6"/>
          <p:cNvSpPr>
            <a:spLocks noGrp="1"/>
          </p:cNvSpPr>
          <p:nvPr>
            <p:ph type="sldNum" sz="quarter" idx="5"/>
          </p:nvPr>
        </p:nvSpPr>
        <p:spPr>
          <a:xfrm>
            <a:off x="5180013" y="6513513"/>
            <a:ext cx="3962400" cy="342900"/>
          </a:xfrm>
          <a:prstGeom prst="rect">
            <a:avLst/>
          </a:prstGeom>
        </p:spPr>
        <p:txBody>
          <a:bodyPr vert="horz" lIns="91431" tIns="45716" rIns="91431" bIns="45716" rtlCol="0" anchor="b"/>
          <a:lstStyle>
            <a:lvl1pPr algn="r" fontAlgn="auto">
              <a:spcBef>
                <a:spcPts val="0"/>
              </a:spcBef>
              <a:spcAft>
                <a:spcPts val="0"/>
              </a:spcAft>
              <a:defRPr sz="1200">
                <a:latin typeface="+mn-lt"/>
              </a:defRPr>
            </a:lvl1pPr>
          </a:lstStyle>
          <a:p>
            <a:pPr>
              <a:defRPr/>
            </a:pPr>
            <a:fld id="{E2D4E545-5A38-4B73-AF0A-ACDE158C9E98}" type="slidenum">
              <a:rPr lang="it-IT"/>
              <a:pPr>
                <a:defRPr/>
              </a:pPr>
              <a:t>‹N›</a:t>
            </a:fld>
            <a:endParaRPr lang="it-IT"/>
          </a:p>
        </p:txBody>
      </p:sp>
    </p:spTree>
    <p:extLst>
      <p:ext uri="{BB962C8B-B14F-4D97-AF65-F5344CB8AC3E}">
        <p14:creationId xmlns:p14="http://schemas.microsoft.com/office/powerpoint/2010/main" val="165040582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9459" name="Segnaposto piè di pagina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it-IT"/>
              <a:t>Le università come istituzione: Modelli europei di Università</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egnaposto immagine diapositiva 1"/>
          <p:cNvSpPr>
            <a:spLocks noGrp="1" noRot="1" noChangeAspect="1"/>
          </p:cNvSpPr>
          <p:nvPr>
            <p:ph type="sldImg"/>
          </p:nvPr>
        </p:nvSpPr>
        <p:spPr bwMode="auto">
          <a:noFill/>
          <a:ln>
            <a:solidFill>
              <a:srgbClr val="000000"/>
            </a:solidFill>
            <a:miter lim="800000"/>
            <a:headEnd/>
            <a:tailEnd/>
          </a:ln>
        </p:spPr>
      </p:sp>
      <p:sp>
        <p:nvSpPr>
          <p:cNvPr id="37890"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egnaposto piè di pagina 3"/>
          <p:cNvSpPr>
            <a:spLocks noGrp="1"/>
          </p:cNvSpPr>
          <p:nvPr>
            <p:ph type="ftr" sz="quarter" idx="4"/>
          </p:nvPr>
        </p:nvSpPr>
        <p:spPr/>
        <p:txBody>
          <a:bodyPr/>
          <a:lstStyle/>
          <a:p>
            <a:pPr>
              <a:defRPr/>
            </a:pPr>
            <a:r>
              <a:rPr lang="it-IT" smtClean="0"/>
              <a:t>Le università come istituzione: Modelli europei di Università</a:t>
            </a:r>
            <a:endParaRPr lang="it-IT"/>
          </a:p>
        </p:txBody>
      </p:sp>
      <p:sp>
        <p:nvSpPr>
          <p:cNvPr id="5" name="Segnaposto numero diapositiva 4"/>
          <p:cNvSpPr>
            <a:spLocks noGrp="1"/>
          </p:cNvSpPr>
          <p:nvPr>
            <p:ph type="sldNum" sz="quarter" idx="5"/>
          </p:nvPr>
        </p:nvSpPr>
        <p:spPr/>
        <p:txBody>
          <a:bodyPr/>
          <a:lstStyle/>
          <a:p>
            <a:pPr>
              <a:defRPr/>
            </a:pPr>
            <a:fld id="{664B3A32-0C53-4823-BF70-75AADBC621BA}" type="slidenum">
              <a:rPr lang="it-IT" smtClean="0"/>
              <a:pPr>
                <a:defRPr/>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egnaposto immagine diapositiva 1"/>
          <p:cNvSpPr>
            <a:spLocks noGrp="1" noRot="1" noChangeAspect="1"/>
          </p:cNvSpPr>
          <p:nvPr>
            <p:ph type="sldImg"/>
          </p:nvPr>
        </p:nvSpPr>
        <p:spPr bwMode="auto">
          <a:noFill/>
          <a:ln>
            <a:solidFill>
              <a:srgbClr val="000000"/>
            </a:solidFill>
            <a:miter lim="800000"/>
            <a:headEnd/>
            <a:tailEnd/>
          </a:ln>
        </p:spPr>
      </p:sp>
      <p:sp>
        <p:nvSpPr>
          <p:cNvPr id="39938"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egnaposto piè di pagina 3"/>
          <p:cNvSpPr>
            <a:spLocks noGrp="1"/>
          </p:cNvSpPr>
          <p:nvPr>
            <p:ph type="ftr" sz="quarter" idx="4"/>
          </p:nvPr>
        </p:nvSpPr>
        <p:spPr/>
        <p:txBody>
          <a:bodyPr/>
          <a:lstStyle/>
          <a:p>
            <a:pPr>
              <a:defRPr/>
            </a:pPr>
            <a:r>
              <a:rPr lang="it-IT" smtClean="0"/>
              <a:t>Le università come istituzione: Modelli europei di Università</a:t>
            </a:r>
            <a:endParaRPr lang="it-IT"/>
          </a:p>
        </p:txBody>
      </p:sp>
      <p:sp>
        <p:nvSpPr>
          <p:cNvPr id="5" name="Segnaposto numero diapositiva 4"/>
          <p:cNvSpPr>
            <a:spLocks noGrp="1"/>
          </p:cNvSpPr>
          <p:nvPr>
            <p:ph type="sldNum" sz="quarter" idx="5"/>
          </p:nvPr>
        </p:nvSpPr>
        <p:spPr/>
        <p:txBody>
          <a:bodyPr/>
          <a:lstStyle/>
          <a:p>
            <a:pPr>
              <a:defRPr/>
            </a:pPr>
            <a:fld id="{A0D874FE-B597-426B-BBA3-621F8917E3AB}" type="slidenum">
              <a:rPr lang="it-IT" smtClean="0"/>
              <a:pPr>
                <a:defRPr/>
              </a:pPr>
              <a:t>11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p:cNvSpPr>
            <a:spLocks noGrp="1" noRot="1" noChangeAspect="1"/>
          </p:cNvSpPr>
          <p:nvPr>
            <p:ph type="sldImg"/>
          </p:nvPr>
        </p:nvSpPr>
        <p:spPr bwMode="auto">
          <a:noFill/>
          <a:ln>
            <a:solidFill>
              <a:srgbClr val="000000"/>
            </a:solidFill>
            <a:miter lim="800000"/>
            <a:headEnd/>
            <a:tailEnd/>
          </a:ln>
        </p:spPr>
      </p:sp>
      <p:sp>
        <p:nvSpPr>
          <p:cNvPr id="21506"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egnaposto piè di pagina 3"/>
          <p:cNvSpPr>
            <a:spLocks noGrp="1"/>
          </p:cNvSpPr>
          <p:nvPr>
            <p:ph type="ftr" sz="quarter" idx="4"/>
          </p:nvPr>
        </p:nvSpPr>
        <p:spPr/>
        <p:txBody>
          <a:bodyPr/>
          <a:lstStyle/>
          <a:p>
            <a:pPr>
              <a:defRPr/>
            </a:pPr>
            <a:r>
              <a:rPr lang="it-IT" smtClean="0"/>
              <a:t>Le università come istituzione: Modelli europei di Università</a:t>
            </a:r>
            <a:endParaRPr lang="it-IT"/>
          </a:p>
        </p:txBody>
      </p:sp>
      <p:sp>
        <p:nvSpPr>
          <p:cNvPr id="5" name="Segnaposto numero diapositiva 4"/>
          <p:cNvSpPr>
            <a:spLocks noGrp="1"/>
          </p:cNvSpPr>
          <p:nvPr>
            <p:ph type="sldNum" sz="quarter" idx="5"/>
          </p:nvPr>
        </p:nvSpPr>
        <p:spPr/>
        <p:txBody>
          <a:bodyPr/>
          <a:lstStyle/>
          <a:p>
            <a:pPr>
              <a:defRPr/>
            </a:pPr>
            <a:fld id="{C6969BE1-2B4B-43DC-B551-D5CABE9240C7}" type="slidenum">
              <a:rPr lang="it-IT" smtClean="0"/>
              <a:pPr>
                <a:defRPr/>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immagine diapositiva 1"/>
          <p:cNvSpPr>
            <a:spLocks noGrp="1" noRot="1" noChangeAspect="1"/>
          </p:cNvSpPr>
          <p:nvPr>
            <p:ph type="sldImg"/>
          </p:nvPr>
        </p:nvSpPr>
        <p:spPr bwMode="auto">
          <a:noFill/>
          <a:ln>
            <a:solidFill>
              <a:srgbClr val="000000"/>
            </a:solidFill>
            <a:miter lim="800000"/>
            <a:headEnd/>
            <a:tailEnd/>
          </a:ln>
        </p:spPr>
      </p:sp>
      <p:sp>
        <p:nvSpPr>
          <p:cNvPr id="23554"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egnaposto piè di pagina 3"/>
          <p:cNvSpPr>
            <a:spLocks noGrp="1"/>
          </p:cNvSpPr>
          <p:nvPr>
            <p:ph type="ftr" sz="quarter" idx="4"/>
          </p:nvPr>
        </p:nvSpPr>
        <p:spPr/>
        <p:txBody>
          <a:bodyPr/>
          <a:lstStyle/>
          <a:p>
            <a:pPr>
              <a:defRPr/>
            </a:pPr>
            <a:r>
              <a:rPr lang="it-IT" smtClean="0"/>
              <a:t>Le università come istituzione: Modelli europei di Università</a:t>
            </a:r>
            <a:endParaRPr lang="it-IT"/>
          </a:p>
        </p:txBody>
      </p:sp>
      <p:sp>
        <p:nvSpPr>
          <p:cNvPr id="5" name="Segnaposto numero diapositiva 4"/>
          <p:cNvSpPr>
            <a:spLocks noGrp="1"/>
          </p:cNvSpPr>
          <p:nvPr>
            <p:ph type="sldNum" sz="quarter" idx="5"/>
          </p:nvPr>
        </p:nvSpPr>
        <p:spPr/>
        <p:txBody>
          <a:bodyPr/>
          <a:lstStyle/>
          <a:p>
            <a:pPr>
              <a:defRPr/>
            </a:pPr>
            <a:fld id="{98BE3D14-867A-4DA3-BF37-C2212590135B}" type="slidenum">
              <a:rPr lang="it-IT" smtClean="0"/>
              <a:pPr>
                <a:defRPr/>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5602"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egnaposto piè di pagina 3"/>
          <p:cNvSpPr txBox="1">
            <a:spLocks noGrp="1"/>
          </p:cNvSpPr>
          <p:nvPr/>
        </p:nvSpPr>
        <p:spPr>
          <a:xfrm>
            <a:off x="0" y="6513513"/>
            <a:ext cx="3962400" cy="342900"/>
          </a:xfrm>
          <a:prstGeom prst="rect">
            <a:avLst/>
          </a:prstGeom>
          <a:noFill/>
        </p:spPr>
        <p:txBody>
          <a:bodyPr lIns="91431" tIns="45716" rIns="91431" bIns="45716" anchor="b"/>
          <a:lstStyle/>
          <a:p>
            <a:pPr fontAlgn="auto">
              <a:spcBef>
                <a:spcPts val="0"/>
              </a:spcBef>
              <a:spcAft>
                <a:spcPts val="0"/>
              </a:spcAft>
              <a:defRPr/>
            </a:pPr>
            <a:r>
              <a:rPr lang="it-IT" sz="1200">
                <a:latin typeface="+mn-lt"/>
              </a:rPr>
              <a:t>Le università come istituzione: Modelli europei di Università</a:t>
            </a:r>
          </a:p>
        </p:txBody>
      </p:sp>
      <p:sp>
        <p:nvSpPr>
          <p:cNvPr id="5" name="Segnaposto numero diapositiva 4"/>
          <p:cNvSpPr txBox="1">
            <a:spLocks noGrp="1"/>
          </p:cNvSpPr>
          <p:nvPr/>
        </p:nvSpPr>
        <p:spPr>
          <a:xfrm>
            <a:off x="5180013" y="6513513"/>
            <a:ext cx="3962400" cy="342900"/>
          </a:xfrm>
          <a:prstGeom prst="rect">
            <a:avLst/>
          </a:prstGeom>
          <a:noFill/>
        </p:spPr>
        <p:txBody>
          <a:bodyPr lIns="91431" tIns="45716" rIns="91431" bIns="45716" anchor="b"/>
          <a:lstStyle/>
          <a:p>
            <a:pPr algn="r" fontAlgn="auto">
              <a:spcBef>
                <a:spcPts val="0"/>
              </a:spcBef>
              <a:spcAft>
                <a:spcPts val="0"/>
              </a:spcAft>
              <a:defRPr/>
            </a:pPr>
            <a:fld id="{C943013B-DFB1-45F0-BE23-23DE8FFAB480}" type="slidenum">
              <a:rPr lang="it-IT" sz="1200">
                <a:latin typeface="+mn-lt"/>
              </a:rPr>
              <a:pPr algn="r" fontAlgn="auto">
                <a:spcBef>
                  <a:spcPts val="0"/>
                </a:spcBef>
                <a:spcAft>
                  <a:spcPts val="0"/>
                </a:spcAft>
                <a:defRPr/>
              </a:pPr>
              <a:t>4</a:t>
            </a:fld>
            <a:endParaRPr lang="it-IT" sz="120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egnaposto immagine diapositiva 1"/>
          <p:cNvSpPr>
            <a:spLocks noGrp="1" noRot="1" noChangeAspect="1"/>
          </p:cNvSpPr>
          <p:nvPr>
            <p:ph type="sldImg"/>
          </p:nvPr>
        </p:nvSpPr>
        <p:spPr bwMode="auto">
          <a:noFill/>
          <a:ln>
            <a:solidFill>
              <a:srgbClr val="000000"/>
            </a:solidFill>
            <a:miter lim="800000"/>
            <a:headEnd/>
            <a:tailEnd/>
          </a:ln>
        </p:spPr>
      </p:sp>
      <p:sp>
        <p:nvSpPr>
          <p:cNvPr id="27650"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egnaposto piè di pagina 3"/>
          <p:cNvSpPr>
            <a:spLocks noGrp="1"/>
          </p:cNvSpPr>
          <p:nvPr>
            <p:ph type="ftr" sz="quarter" idx="4"/>
          </p:nvPr>
        </p:nvSpPr>
        <p:spPr/>
        <p:txBody>
          <a:bodyPr/>
          <a:lstStyle/>
          <a:p>
            <a:pPr>
              <a:defRPr/>
            </a:pPr>
            <a:r>
              <a:rPr lang="it-IT" smtClean="0"/>
              <a:t>Le università come istituzione: Modelli europei di Università</a:t>
            </a:r>
            <a:endParaRPr lang="it-IT"/>
          </a:p>
        </p:txBody>
      </p:sp>
      <p:sp>
        <p:nvSpPr>
          <p:cNvPr id="5" name="Segnaposto numero diapositiva 4"/>
          <p:cNvSpPr>
            <a:spLocks noGrp="1"/>
          </p:cNvSpPr>
          <p:nvPr>
            <p:ph type="sldNum" sz="quarter" idx="5"/>
          </p:nvPr>
        </p:nvSpPr>
        <p:spPr/>
        <p:txBody>
          <a:bodyPr/>
          <a:lstStyle/>
          <a:p>
            <a:pPr>
              <a:defRPr/>
            </a:pPr>
            <a:fld id="{AB1FB3A6-61B5-4491-AF76-F147F1045A47}" type="slidenum">
              <a:rPr lang="it-IT" smtClean="0"/>
              <a:pPr>
                <a:defRPr/>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immagine diapositiva 1"/>
          <p:cNvSpPr>
            <a:spLocks noGrp="1" noRot="1" noChangeAspect="1"/>
          </p:cNvSpPr>
          <p:nvPr>
            <p:ph type="sldImg"/>
          </p:nvPr>
        </p:nvSpPr>
        <p:spPr bwMode="auto">
          <a:noFill/>
          <a:ln>
            <a:solidFill>
              <a:srgbClr val="000000"/>
            </a:solidFill>
            <a:miter lim="800000"/>
            <a:headEnd/>
            <a:tailEnd/>
          </a:ln>
        </p:spPr>
      </p:sp>
      <p:sp>
        <p:nvSpPr>
          <p:cNvPr id="29698"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egnaposto piè di pagina 3"/>
          <p:cNvSpPr>
            <a:spLocks noGrp="1"/>
          </p:cNvSpPr>
          <p:nvPr>
            <p:ph type="ftr" sz="quarter" idx="4"/>
          </p:nvPr>
        </p:nvSpPr>
        <p:spPr/>
        <p:txBody>
          <a:bodyPr/>
          <a:lstStyle/>
          <a:p>
            <a:pPr>
              <a:defRPr/>
            </a:pPr>
            <a:r>
              <a:rPr lang="it-IT" smtClean="0"/>
              <a:t>Le università come istituzione: Modelli europei di Università</a:t>
            </a:r>
            <a:endParaRPr lang="it-IT"/>
          </a:p>
        </p:txBody>
      </p:sp>
      <p:sp>
        <p:nvSpPr>
          <p:cNvPr id="5" name="Segnaposto numero diapositiva 4"/>
          <p:cNvSpPr>
            <a:spLocks noGrp="1"/>
          </p:cNvSpPr>
          <p:nvPr>
            <p:ph type="sldNum" sz="quarter" idx="5"/>
          </p:nvPr>
        </p:nvSpPr>
        <p:spPr/>
        <p:txBody>
          <a:bodyPr/>
          <a:lstStyle/>
          <a:p>
            <a:pPr>
              <a:defRPr/>
            </a:pPr>
            <a:fld id="{3ACA4F79-9D78-4B3B-94EE-B2E879F6F5B5}" type="slidenum">
              <a:rPr lang="it-IT" smtClean="0"/>
              <a:pPr>
                <a:defRPr/>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immagine diapositiva 1"/>
          <p:cNvSpPr>
            <a:spLocks noGrp="1" noRot="1" noChangeAspect="1"/>
          </p:cNvSpPr>
          <p:nvPr>
            <p:ph type="sldImg"/>
          </p:nvPr>
        </p:nvSpPr>
        <p:spPr bwMode="auto">
          <a:noFill/>
          <a:ln>
            <a:solidFill>
              <a:srgbClr val="000000"/>
            </a:solidFill>
            <a:miter lim="800000"/>
            <a:headEnd/>
            <a:tailEnd/>
          </a:ln>
        </p:spPr>
      </p:sp>
      <p:sp>
        <p:nvSpPr>
          <p:cNvPr id="31746"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egnaposto piè di pagina 3"/>
          <p:cNvSpPr>
            <a:spLocks noGrp="1"/>
          </p:cNvSpPr>
          <p:nvPr>
            <p:ph type="ftr" sz="quarter" idx="4"/>
          </p:nvPr>
        </p:nvSpPr>
        <p:spPr/>
        <p:txBody>
          <a:bodyPr/>
          <a:lstStyle/>
          <a:p>
            <a:pPr>
              <a:defRPr/>
            </a:pPr>
            <a:r>
              <a:rPr lang="it-IT" smtClean="0"/>
              <a:t>Le università come istituzione: Modelli europei di Università</a:t>
            </a:r>
            <a:endParaRPr lang="it-IT"/>
          </a:p>
        </p:txBody>
      </p:sp>
      <p:sp>
        <p:nvSpPr>
          <p:cNvPr id="5" name="Segnaposto numero diapositiva 4"/>
          <p:cNvSpPr>
            <a:spLocks noGrp="1"/>
          </p:cNvSpPr>
          <p:nvPr>
            <p:ph type="sldNum" sz="quarter" idx="5"/>
          </p:nvPr>
        </p:nvSpPr>
        <p:spPr/>
        <p:txBody>
          <a:bodyPr/>
          <a:lstStyle/>
          <a:p>
            <a:pPr>
              <a:defRPr/>
            </a:pPr>
            <a:fld id="{1A99CA6F-3CC2-466C-B65D-E5365B79EA5A}" type="slidenum">
              <a:rPr lang="it-IT" smtClean="0"/>
              <a:pPr>
                <a:defRPr/>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egnaposto immagine diapositiva 1"/>
          <p:cNvSpPr>
            <a:spLocks noGrp="1" noRot="1" noChangeAspect="1"/>
          </p:cNvSpPr>
          <p:nvPr>
            <p:ph type="sldImg"/>
          </p:nvPr>
        </p:nvSpPr>
        <p:spPr bwMode="auto">
          <a:noFill/>
          <a:ln>
            <a:solidFill>
              <a:srgbClr val="000000"/>
            </a:solidFill>
            <a:miter lim="800000"/>
            <a:headEnd/>
            <a:tailEnd/>
          </a:ln>
        </p:spPr>
      </p:sp>
      <p:sp>
        <p:nvSpPr>
          <p:cNvPr id="33794"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egnaposto piè di pagina 3"/>
          <p:cNvSpPr>
            <a:spLocks noGrp="1"/>
          </p:cNvSpPr>
          <p:nvPr>
            <p:ph type="ftr" sz="quarter" idx="4"/>
          </p:nvPr>
        </p:nvSpPr>
        <p:spPr/>
        <p:txBody>
          <a:bodyPr/>
          <a:lstStyle/>
          <a:p>
            <a:pPr>
              <a:defRPr/>
            </a:pPr>
            <a:r>
              <a:rPr lang="it-IT" smtClean="0"/>
              <a:t>Le università come istituzione: Modelli europei di Università</a:t>
            </a:r>
            <a:endParaRPr lang="it-IT"/>
          </a:p>
        </p:txBody>
      </p:sp>
      <p:sp>
        <p:nvSpPr>
          <p:cNvPr id="5" name="Segnaposto numero diapositiva 4"/>
          <p:cNvSpPr>
            <a:spLocks noGrp="1"/>
          </p:cNvSpPr>
          <p:nvPr>
            <p:ph type="sldNum" sz="quarter" idx="5"/>
          </p:nvPr>
        </p:nvSpPr>
        <p:spPr/>
        <p:txBody>
          <a:bodyPr/>
          <a:lstStyle/>
          <a:p>
            <a:pPr>
              <a:defRPr/>
            </a:pPr>
            <a:fld id="{3095E96B-6DDB-4287-A7F3-8C65E9C3BCEF}" type="slidenum">
              <a:rPr lang="it-IT" smtClean="0"/>
              <a:pPr>
                <a:defRPr/>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egnaposto immagine diapositiva 1"/>
          <p:cNvSpPr>
            <a:spLocks noGrp="1" noRot="1" noChangeAspect="1"/>
          </p:cNvSpPr>
          <p:nvPr>
            <p:ph type="sldImg"/>
          </p:nvPr>
        </p:nvSpPr>
        <p:spPr bwMode="auto">
          <a:noFill/>
          <a:ln>
            <a:solidFill>
              <a:srgbClr val="000000"/>
            </a:solidFill>
            <a:miter lim="800000"/>
            <a:headEnd/>
            <a:tailEnd/>
          </a:ln>
        </p:spPr>
      </p:sp>
      <p:sp>
        <p:nvSpPr>
          <p:cNvPr id="35842"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egnaposto piè di pagina 3"/>
          <p:cNvSpPr>
            <a:spLocks noGrp="1"/>
          </p:cNvSpPr>
          <p:nvPr>
            <p:ph type="ftr" sz="quarter" idx="4"/>
          </p:nvPr>
        </p:nvSpPr>
        <p:spPr/>
        <p:txBody>
          <a:bodyPr/>
          <a:lstStyle/>
          <a:p>
            <a:pPr>
              <a:defRPr/>
            </a:pPr>
            <a:r>
              <a:rPr lang="it-IT" smtClean="0"/>
              <a:t>Le università come istituzione: Modelli europei di Università</a:t>
            </a:r>
            <a:endParaRPr lang="it-IT"/>
          </a:p>
        </p:txBody>
      </p:sp>
      <p:sp>
        <p:nvSpPr>
          <p:cNvPr id="5" name="Segnaposto numero diapositiva 4"/>
          <p:cNvSpPr>
            <a:spLocks noGrp="1"/>
          </p:cNvSpPr>
          <p:nvPr>
            <p:ph type="sldNum" sz="quarter" idx="5"/>
          </p:nvPr>
        </p:nvSpPr>
        <p:spPr/>
        <p:txBody>
          <a:bodyPr/>
          <a:lstStyle/>
          <a:p>
            <a:pPr>
              <a:defRPr/>
            </a:pPr>
            <a:fld id="{E6F4688D-27D7-4D32-B428-7055C1252077}" type="slidenum">
              <a:rPr lang="it-IT" smtClean="0"/>
              <a:pPr>
                <a:defRPr/>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026"/>
          <p:cNvSpPr>
            <a:spLocks noChangeArrowheads="1"/>
          </p:cNvSpPr>
          <p:nvPr/>
        </p:nvSpPr>
        <p:spPr bwMode="auto">
          <a:xfrm rot="16200000">
            <a:off x="4329113" y="2043112"/>
            <a:ext cx="482600" cy="9147175"/>
          </a:xfrm>
          <a:prstGeom prst="rect">
            <a:avLst/>
          </a:prstGeom>
          <a:noFill/>
          <a:ln w="12700">
            <a:noFill/>
            <a:miter lim="800000"/>
            <a:headEnd/>
            <a:tailEnd/>
          </a:ln>
          <a:effectLst/>
        </p:spPr>
        <p:txBody>
          <a:bodyPr vert="eaVert" wrap="none" anchor="ctr"/>
          <a:lstStyle/>
          <a:p>
            <a:pPr algn="ctr" eaLnBrk="0" fontAlgn="auto" hangingPunct="0">
              <a:spcBef>
                <a:spcPts val="0"/>
              </a:spcBef>
              <a:spcAft>
                <a:spcPts val="0"/>
              </a:spcAft>
              <a:defRPr/>
            </a:pPr>
            <a:endParaRPr kumimoji="1" lang="en-GB">
              <a:solidFill>
                <a:srgbClr val="FFFF00"/>
              </a:solidFill>
              <a:latin typeface="Arial" charset="0"/>
            </a:endParaRPr>
          </a:p>
        </p:txBody>
      </p:sp>
      <p:sp>
        <p:nvSpPr>
          <p:cNvPr id="5" name="Rectangle 1031"/>
          <p:cNvSpPr>
            <a:spLocks noChangeArrowheads="1"/>
          </p:cNvSpPr>
          <p:nvPr/>
        </p:nvSpPr>
        <p:spPr bwMode="auto">
          <a:xfrm>
            <a:off x="255588" y="6421438"/>
            <a:ext cx="2660650" cy="436562"/>
          </a:xfrm>
          <a:prstGeom prst="rect">
            <a:avLst/>
          </a:prstGeom>
          <a:noFill/>
          <a:ln w="9525">
            <a:noFill/>
            <a:miter lim="800000"/>
            <a:headEnd/>
            <a:tailEnd/>
          </a:ln>
          <a:effectLst/>
        </p:spPr>
        <p:txBody>
          <a:bodyPr lIns="0"/>
          <a:lstStyle/>
          <a:p>
            <a:pPr algn="ctr" eaLnBrk="0" hangingPunct="0">
              <a:defRPr/>
            </a:pPr>
            <a:r>
              <a:rPr kumimoji="1" lang="en-GB" sz="800">
                <a:solidFill>
                  <a:srgbClr val="003399"/>
                </a:solidFill>
                <a:latin typeface="Arial" charset="0"/>
              </a:rPr>
              <a:t>          Prof.ssa Piera Molinelli</a:t>
            </a:r>
          </a:p>
        </p:txBody>
      </p:sp>
      <p:sp>
        <p:nvSpPr>
          <p:cNvPr id="6" name="Line 1032"/>
          <p:cNvSpPr>
            <a:spLocks noChangeShapeType="1"/>
          </p:cNvSpPr>
          <p:nvPr/>
        </p:nvSpPr>
        <p:spPr bwMode="auto">
          <a:xfrm flipV="1">
            <a:off x="228600" y="609600"/>
            <a:ext cx="8763000" cy="0"/>
          </a:xfrm>
          <a:prstGeom prst="line">
            <a:avLst/>
          </a:prstGeom>
          <a:noFill/>
          <a:ln w="254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7" name="Line 1033"/>
          <p:cNvSpPr>
            <a:spLocks noChangeShapeType="1"/>
          </p:cNvSpPr>
          <p:nvPr/>
        </p:nvSpPr>
        <p:spPr bwMode="auto">
          <a:xfrm>
            <a:off x="228600" y="650875"/>
            <a:ext cx="8763000" cy="0"/>
          </a:xfrm>
          <a:prstGeom prst="line">
            <a:avLst/>
          </a:prstGeom>
          <a:noFill/>
          <a:ln w="127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8" name="Line 1034"/>
          <p:cNvSpPr>
            <a:spLocks noChangeShapeType="1"/>
          </p:cNvSpPr>
          <p:nvPr/>
        </p:nvSpPr>
        <p:spPr bwMode="auto">
          <a:xfrm flipV="1">
            <a:off x="152400" y="6324600"/>
            <a:ext cx="8763000" cy="0"/>
          </a:xfrm>
          <a:prstGeom prst="line">
            <a:avLst/>
          </a:prstGeom>
          <a:noFill/>
          <a:ln w="254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9" name="Line 2052"/>
          <p:cNvSpPr>
            <a:spLocks noChangeShapeType="1"/>
          </p:cNvSpPr>
          <p:nvPr/>
        </p:nvSpPr>
        <p:spPr bwMode="auto">
          <a:xfrm flipV="1">
            <a:off x="228600" y="609600"/>
            <a:ext cx="8763000" cy="0"/>
          </a:xfrm>
          <a:prstGeom prst="line">
            <a:avLst/>
          </a:prstGeom>
          <a:noFill/>
          <a:ln w="254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10" name="Line 2053"/>
          <p:cNvSpPr>
            <a:spLocks noChangeShapeType="1"/>
          </p:cNvSpPr>
          <p:nvPr/>
        </p:nvSpPr>
        <p:spPr bwMode="auto">
          <a:xfrm>
            <a:off x="228600" y="650875"/>
            <a:ext cx="8763000" cy="0"/>
          </a:xfrm>
          <a:prstGeom prst="line">
            <a:avLst/>
          </a:prstGeom>
          <a:noFill/>
          <a:ln w="127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11" name="Line 2055"/>
          <p:cNvSpPr>
            <a:spLocks noChangeShapeType="1"/>
          </p:cNvSpPr>
          <p:nvPr/>
        </p:nvSpPr>
        <p:spPr bwMode="auto">
          <a:xfrm flipV="1">
            <a:off x="152400" y="6324600"/>
            <a:ext cx="8763000" cy="0"/>
          </a:xfrm>
          <a:prstGeom prst="line">
            <a:avLst/>
          </a:prstGeom>
          <a:noFill/>
          <a:ln w="25400">
            <a:solidFill>
              <a:srgbClr val="0000FF"/>
            </a:solidFill>
            <a:round/>
            <a:headEnd/>
            <a:tailEnd/>
          </a:ln>
        </p:spPr>
        <p:txBody>
          <a:bodyPr/>
          <a:lstStyle/>
          <a:p>
            <a:pPr algn="ctr" fontAlgn="auto">
              <a:spcBef>
                <a:spcPct val="50000"/>
              </a:spcBef>
              <a:spcAft>
                <a:spcPts val="0"/>
              </a:spcAft>
              <a:defRPr/>
            </a:pPr>
            <a:endParaRPr lang="it-IT">
              <a:latin typeface="+mn-lt"/>
            </a:endParaRPr>
          </a:p>
        </p:txBody>
      </p:sp>
      <p:pic>
        <p:nvPicPr>
          <p:cNvPr id="12" name="Picture 15" descr="bergamo"/>
          <p:cNvPicPr>
            <a:picLocks noChangeAspect="1" noChangeArrowheads="1"/>
          </p:cNvPicPr>
          <p:nvPr userDrawn="1"/>
        </p:nvPicPr>
        <p:blipFill>
          <a:blip r:embed="rId3"/>
          <a:srcRect/>
          <a:stretch>
            <a:fillRect/>
          </a:stretch>
        </p:blipFill>
        <p:spPr bwMode="auto">
          <a:xfrm>
            <a:off x="0" y="6143625"/>
            <a:ext cx="714375" cy="714375"/>
          </a:xfrm>
          <a:prstGeom prst="rect">
            <a:avLst/>
          </a:prstGeom>
          <a:noFill/>
          <a:ln w="9525">
            <a:noFill/>
            <a:miter lim="800000"/>
            <a:headEnd/>
            <a:tailEnd/>
          </a:ln>
        </p:spPr>
      </p:pic>
      <p:sp>
        <p:nvSpPr>
          <p:cNvPr id="1539074" name="Rectangle 2050"/>
          <p:cNvSpPr>
            <a:spLocks noGrp="1" noChangeArrowheads="1"/>
          </p:cNvSpPr>
          <p:nvPr>
            <p:ph type="subTitle" idx="1"/>
          </p:nvPr>
        </p:nvSpPr>
        <p:spPr>
          <a:xfrm>
            <a:off x="2566989" y="4741863"/>
            <a:ext cx="4457700" cy="1219200"/>
          </a:xfrm>
        </p:spPr>
        <p:txBody>
          <a:bodyPr/>
          <a:lstStyle>
            <a:lvl1pPr marL="0" indent="0" algn="ctr">
              <a:buFontTx/>
              <a:buNone/>
              <a:defRPr/>
            </a:lvl1pPr>
          </a:lstStyle>
          <a:p>
            <a:r>
              <a:rPr lang="it-IT" dirty="0"/>
              <a:t>Fare clic per modificare lo stile del sottotitolo dello schema</a:t>
            </a:r>
          </a:p>
        </p:txBody>
      </p:sp>
      <p:sp>
        <p:nvSpPr>
          <p:cNvPr id="1539075" name="Rectangle 2051"/>
          <p:cNvSpPr>
            <a:spLocks noGrp="1" noChangeArrowheads="1"/>
          </p:cNvSpPr>
          <p:nvPr>
            <p:ph type="ctrTitle"/>
          </p:nvPr>
        </p:nvSpPr>
        <p:spPr>
          <a:xfrm>
            <a:off x="1042988" y="3141663"/>
            <a:ext cx="7162800" cy="1485900"/>
          </a:xfrm>
        </p:spPr>
        <p:txBody>
          <a:bodyPr lIns="91440" rIns="91440"/>
          <a:lstStyle>
            <a:lvl1pPr>
              <a:defRPr sz="2800">
                <a:solidFill>
                  <a:srgbClr val="0000FF"/>
                </a:solidFill>
                <a:latin typeface="Verdana" pitchFamily="34" charset="0"/>
              </a:defRPr>
            </a:lvl1pPr>
          </a:lstStyle>
          <a:p>
            <a:r>
              <a:rPr lang="it-IT" dirty="0"/>
              <a:t>Fare clic per modificare lo stile del titolo dello schema</a:t>
            </a:r>
          </a:p>
        </p:txBody>
      </p:sp>
      <p:sp>
        <p:nvSpPr>
          <p:cNvPr id="13" name="Segnaposto numero diapositiva 6"/>
          <p:cNvSpPr>
            <a:spLocks noGrp="1"/>
          </p:cNvSpPr>
          <p:nvPr>
            <p:ph type="sldNum" sz="quarter" idx="10"/>
          </p:nvPr>
        </p:nvSpPr>
        <p:spPr/>
        <p:txBody>
          <a:bodyPr/>
          <a:lstStyle>
            <a:lvl1pPr>
              <a:defRPr/>
            </a:lvl1pPr>
          </a:lstStyle>
          <a:p>
            <a:pPr>
              <a:defRPr/>
            </a:pPr>
            <a:fld id="{0A994904-F9FF-4464-9F28-ECDF982578BA}" type="slidenum">
              <a:rPr lang="it-IT"/>
              <a:pPr>
                <a:defRPr/>
              </a:pPr>
              <a:t>‹N›</a:t>
            </a:fld>
            <a:endParaRPr lang="it-IT" dirty="0"/>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9"/>
          <p:cNvSpPr>
            <a:spLocks noGrp="1" noChangeArrowheads="1"/>
          </p:cNvSpPr>
          <p:nvPr>
            <p:ph type="sldNum" sz="quarter" idx="10"/>
          </p:nvPr>
        </p:nvSpPr>
        <p:spPr>
          <a:ln/>
        </p:spPr>
        <p:txBody>
          <a:bodyPr/>
          <a:lstStyle>
            <a:lvl1pPr>
              <a:defRPr/>
            </a:lvl1pPr>
          </a:lstStyle>
          <a:p>
            <a:pPr>
              <a:defRPr/>
            </a:pPr>
            <a:fld id="{2F00099E-B7F6-41E8-A4D9-5D0CBF31EB63}" type="slidenum">
              <a:rPr lang="it-IT"/>
              <a:pPr>
                <a:defRPr/>
              </a:pPr>
              <a:t>‹N›</a:t>
            </a:fld>
            <a:endParaRPr lang="it-IT"/>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86549" y="0"/>
            <a:ext cx="2228851" cy="60198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0" y="0"/>
            <a:ext cx="6534151" cy="6019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9"/>
          <p:cNvSpPr>
            <a:spLocks noGrp="1" noChangeArrowheads="1"/>
          </p:cNvSpPr>
          <p:nvPr>
            <p:ph type="sldNum" sz="quarter" idx="10"/>
          </p:nvPr>
        </p:nvSpPr>
        <p:spPr>
          <a:ln/>
        </p:spPr>
        <p:txBody>
          <a:bodyPr/>
          <a:lstStyle>
            <a:lvl1pPr>
              <a:defRPr/>
            </a:lvl1pPr>
          </a:lstStyle>
          <a:p>
            <a:pPr>
              <a:defRPr/>
            </a:pPr>
            <a:fld id="{9AF0D9B0-11A9-406E-A6CF-E25B5F0D6E62}" type="slidenum">
              <a:rPr lang="it-IT"/>
              <a:pPr>
                <a:defRPr/>
              </a:pPr>
              <a:t>‹N›</a:t>
            </a:fld>
            <a:endParaRPr lang="it-IT"/>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915400" cy="69215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304800" y="1066800"/>
            <a:ext cx="4191000" cy="4953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066800"/>
            <a:ext cx="4191000" cy="4953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029"/>
          <p:cNvSpPr>
            <a:spLocks noGrp="1" noChangeArrowheads="1"/>
          </p:cNvSpPr>
          <p:nvPr>
            <p:ph type="sldNum" sz="quarter" idx="10"/>
          </p:nvPr>
        </p:nvSpPr>
        <p:spPr>
          <a:ln/>
        </p:spPr>
        <p:txBody>
          <a:bodyPr/>
          <a:lstStyle>
            <a:lvl1pPr>
              <a:defRPr/>
            </a:lvl1pPr>
          </a:lstStyle>
          <a:p>
            <a:pPr>
              <a:defRPr/>
            </a:pPr>
            <a:fld id="{04FC913F-5F87-4C47-9F32-FAA1C7EDD3E0}" type="slidenum">
              <a:rPr lang="it-IT"/>
              <a:pPr>
                <a:defRPr/>
              </a:pPr>
              <a:t>‹N›</a:t>
            </a:fld>
            <a:endParaRPr lang="it-IT"/>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915400" cy="69215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304800" y="1066800"/>
            <a:ext cx="4191000" cy="4953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066800"/>
            <a:ext cx="4191000" cy="24003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648200" y="3619500"/>
            <a:ext cx="4191000" cy="24003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1029"/>
          <p:cNvSpPr>
            <a:spLocks noGrp="1" noChangeArrowheads="1"/>
          </p:cNvSpPr>
          <p:nvPr>
            <p:ph type="sldNum" sz="quarter" idx="10"/>
          </p:nvPr>
        </p:nvSpPr>
        <p:spPr>
          <a:ln/>
        </p:spPr>
        <p:txBody>
          <a:bodyPr/>
          <a:lstStyle>
            <a:lvl1pPr>
              <a:defRPr/>
            </a:lvl1pPr>
          </a:lstStyle>
          <a:p>
            <a:pPr>
              <a:defRPr/>
            </a:pPr>
            <a:fld id="{62161554-A756-47A7-9D15-AC09DBB3091B}" type="slidenum">
              <a:rPr lang="it-IT"/>
              <a:pPr>
                <a:defRPr/>
              </a:pPr>
              <a:t>‹N›</a:t>
            </a:fld>
            <a:endParaRPr lang="it-IT"/>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Titolo 6"/>
          <p:cNvSpPr>
            <a:spLocks noGrp="1"/>
          </p:cNvSpPr>
          <p:nvPr>
            <p:ph type="title"/>
          </p:nvPr>
        </p:nvSpPr>
        <p:spPr/>
        <p:txBody>
          <a:bodyPr/>
          <a:lstStyle/>
          <a:p>
            <a:r>
              <a:rPr lang="it-IT" smtClean="0"/>
              <a:t>Fare clic per modificare lo stile del titolo</a:t>
            </a:r>
            <a:endParaRPr lang="it-IT"/>
          </a:p>
        </p:txBody>
      </p:sp>
      <p:sp>
        <p:nvSpPr>
          <p:cNvPr id="4" name="Rectangle 1029"/>
          <p:cNvSpPr>
            <a:spLocks noGrp="1" noChangeArrowheads="1"/>
          </p:cNvSpPr>
          <p:nvPr>
            <p:ph type="sldNum" sz="quarter" idx="10"/>
          </p:nvPr>
        </p:nvSpPr>
        <p:spPr>
          <a:ln/>
        </p:spPr>
        <p:txBody>
          <a:bodyPr/>
          <a:lstStyle>
            <a:lvl1pPr>
              <a:defRPr/>
            </a:lvl1pPr>
          </a:lstStyle>
          <a:p>
            <a:pPr>
              <a:defRPr/>
            </a:pPr>
            <a:fld id="{8F15C48E-7B79-4169-8C0A-BD5972502876}" type="slidenum">
              <a:rPr lang="it-IT"/>
              <a:pPr>
                <a:defRPr/>
              </a:pPr>
              <a:t>‹N›</a:t>
            </a:fld>
            <a:endParaRPr lang="it-IT"/>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olo e contenuto">
    <p:spTree>
      <p:nvGrpSpPr>
        <p:cNvPr id="1" name=""/>
        <p:cNvGrpSpPr/>
        <p:nvPr/>
      </p:nvGrpSpPr>
      <p:grpSpPr>
        <a:xfrm>
          <a:off x="0" y="0"/>
          <a:ext cx="0" cy="0"/>
          <a:chOff x="0" y="0"/>
          <a:chExt cx="0" cy="0"/>
        </a:xfrm>
      </p:grpSpPr>
      <p:sp>
        <p:nvSpPr>
          <p:cNvPr id="4" name="Rectangle 1026"/>
          <p:cNvSpPr>
            <a:spLocks noChangeArrowheads="1"/>
          </p:cNvSpPr>
          <p:nvPr/>
        </p:nvSpPr>
        <p:spPr bwMode="auto">
          <a:xfrm rot="16200000">
            <a:off x="4329113" y="2043112"/>
            <a:ext cx="482600" cy="9147175"/>
          </a:xfrm>
          <a:prstGeom prst="rect">
            <a:avLst/>
          </a:prstGeom>
          <a:noFill/>
          <a:ln w="12700">
            <a:noFill/>
            <a:miter lim="800000"/>
            <a:headEnd/>
            <a:tailEnd/>
          </a:ln>
          <a:effectLst/>
        </p:spPr>
        <p:txBody>
          <a:bodyPr vert="eaVert" wrap="none" anchor="ctr"/>
          <a:lstStyle/>
          <a:p>
            <a:pPr algn="ctr" eaLnBrk="0" fontAlgn="auto" hangingPunct="0">
              <a:spcBef>
                <a:spcPts val="0"/>
              </a:spcBef>
              <a:spcAft>
                <a:spcPts val="0"/>
              </a:spcAft>
              <a:defRPr/>
            </a:pPr>
            <a:endParaRPr kumimoji="1" lang="en-GB">
              <a:solidFill>
                <a:srgbClr val="FFFF00"/>
              </a:solidFill>
              <a:latin typeface="Arial" charset="0"/>
            </a:endParaRPr>
          </a:p>
        </p:txBody>
      </p:sp>
      <p:sp>
        <p:nvSpPr>
          <p:cNvPr id="6" name="Line 1032"/>
          <p:cNvSpPr>
            <a:spLocks noChangeShapeType="1"/>
          </p:cNvSpPr>
          <p:nvPr/>
        </p:nvSpPr>
        <p:spPr bwMode="auto">
          <a:xfrm flipV="1">
            <a:off x="228600" y="609600"/>
            <a:ext cx="8763000" cy="0"/>
          </a:xfrm>
          <a:prstGeom prst="line">
            <a:avLst/>
          </a:prstGeom>
          <a:noFill/>
          <a:ln w="254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7" name="Line 1033"/>
          <p:cNvSpPr>
            <a:spLocks noChangeShapeType="1"/>
          </p:cNvSpPr>
          <p:nvPr/>
        </p:nvSpPr>
        <p:spPr bwMode="auto">
          <a:xfrm>
            <a:off x="228600" y="650875"/>
            <a:ext cx="8763000" cy="0"/>
          </a:xfrm>
          <a:prstGeom prst="line">
            <a:avLst/>
          </a:prstGeom>
          <a:noFill/>
          <a:ln w="127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8" name="Line 1034"/>
          <p:cNvSpPr>
            <a:spLocks noChangeShapeType="1"/>
          </p:cNvSpPr>
          <p:nvPr/>
        </p:nvSpPr>
        <p:spPr bwMode="auto">
          <a:xfrm flipV="1">
            <a:off x="152400" y="6324600"/>
            <a:ext cx="8763000" cy="0"/>
          </a:xfrm>
          <a:prstGeom prst="line">
            <a:avLst/>
          </a:prstGeom>
          <a:noFill/>
          <a:ln w="25400">
            <a:solidFill>
              <a:srgbClr val="0000FF"/>
            </a:solidFill>
            <a:round/>
            <a:headEnd/>
            <a:tailEnd/>
          </a:ln>
        </p:spPr>
        <p:txBody>
          <a:bodyPr/>
          <a:lstStyle/>
          <a:p>
            <a:pPr algn="ctr" fontAlgn="auto">
              <a:spcBef>
                <a:spcPct val="50000"/>
              </a:spcBef>
              <a:spcAft>
                <a:spcPts val="0"/>
              </a:spcAft>
              <a:defRPr/>
            </a:pPr>
            <a:endParaRPr lang="it-IT">
              <a:latin typeface="+mn-lt"/>
            </a:endParaRPr>
          </a:p>
        </p:txBody>
      </p:sp>
      <p:pic>
        <p:nvPicPr>
          <p:cNvPr id="9" name="Picture 2"/>
          <p:cNvPicPr>
            <a:picLocks noChangeAspect="1" noChangeArrowheads="1"/>
          </p:cNvPicPr>
          <p:nvPr userDrawn="1"/>
        </p:nvPicPr>
        <p:blipFill>
          <a:blip r:embed="rId2"/>
          <a:srcRect/>
          <a:stretch>
            <a:fillRect/>
          </a:stretch>
        </p:blipFill>
        <p:spPr bwMode="auto">
          <a:xfrm>
            <a:off x="220663" y="6367463"/>
            <a:ext cx="492125" cy="488950"/>
          </a:xfrm>
          <a:prstGeom prst="rect">
            <a:avLst/>
          </a:prstGeom>
          <a:noFill/>
          <a:ln w="9525">
            <a:noFill/>
            <a:miter lim="800000"/>
            <a:headEnd/>
            <a:tailEnd/>
          </a:ln>
        </p:spPr>
      </p:pic>
      <p:sp>
        <p:nvSpPr>
          <p:cNvPr id="10" name="Rectangle 1031"/>
          <p:cNvSpPr>
            <a:spLocks noChangeArrowheads="1"/>
          </p:cNvSpPr>
          <p:nvPr userDrawn="1"/>
        </p:nvSpPr>
        <p:spPr bwMode="auto">
          <a:xfrm>
            <a:off x="255588" y="6421438"/>
            <a:ext cx="2660650" cy="436562"/>
          </a:xfrm>
          <a:prstGeom prst="rect">
            <a:avLst/>
          </a:prstGeom>
          <a:noFill/>
          <a:ln w="9525">
            <a:noFill/>
            <a:miter lim="800000"/>
            <a:headEnd/>
            <a:tailEnd/>
          </a:ln>
          <a:effectLst/>
        </p:spPr>
        <p:txBody>
          <a:bodyPr lIns="0"/>
          <a:lstStyle/>
          <a:p>
            <a:pPr algn="ctr" eaLnBrk="0" hangingPunct="0">
              <a:defRPr/>
            </a:pPr>
            <a:r>
              <a:rPr kumimoji="1" lang="en-GB" sz="800">
                <a:solidFill>
                  <a:srgbClr val="003399"/>
                </a:solidFill>
                <a:latin typeface="Arial" charset="0"/>
              </a:rPr>
              <a:t>          Prof.ssa Piera Molinelli</a:t>
            </a:r>
          </a:p>
        </p:txBody>
      </p:sp>
      <p:sp>
        <p:nvSpPr>
          <p:cNvPr id="3" name="Segnaposto contenuto 2"/>
          <p:cNvSpPr>
            <a:spLocks noGrp="1"/>
          </p:cNvSpPr>
          <p:nvPr>
            <p:ph idx="1"/>
          </p:nvPr>
        </p:nvSpPr>
        <p:spPr>
          <a:xfrm>
            <a:off x="304800" y="1052736"/>
            <a:ext cx="8534400" cy="4967064"/>
          </a:xfrm>
        </p:spPr>
        <p:txBody>
          <a:bodyPr/>
          <a:lstStyle>
            <a:lvl1pPr>
              <a:lnSpc>
                <a:spcPct val="150000"/>
              </a:lnSpc>
              <a:defRPr>
                <a:effectLs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Titolo 4"/>
          <p:cNvSpPr>
            <a:spLocks noGrp="1"/>
          </p:cNvSpPr>
          <p:nvPr>
            <p:ph type="title"/>
          </p:nvPr>
        </p:nvSpPr>
        <p:spPr>
          <a:xfrm>
            <a:off x="49088" y="-71462"/>
            <a:ext cx="8915400" cy="692150"/>
          </a:xfrm>
        </p:spPr>
        <p:txBody>
          <a:bodyPr/>
          <a:lstStyle>
            <a:lvl1pPr>
              <a:defRPr sz="2800"/>
            </a:lvl1pPr>
          </a:lstStyle>
          <a:p>
            <a:r>
              <a:rPr lang="it-IT" dirty="0" smtClean="0"/>
              <a:t>Fare clic per modificare lo stile del titolo</a:t>
            </a:r>
            <a:endParaRPr lang="it-IT" dirty="0"/>
          </a:p>
        </p:txBody>
      </p:sp>
      <p:sp>
        <p:nvSpPr>
          <p:cNvPr id="11" name="Rectangle 1029"/>
          <p:cNvSpPr>
            <a:spLocks noGrp="1" noChangeArrowheads="1"/>
          </p:cNvSpPr>
          <p:nvPr>
            <p:ph type="sldNum" sz="quarter" idx="10"/>
          </p:nvPr>
        </p:nvSpPr>
        <p:spPr>
          <a:xfrm>
            <a:off x="2976563" y="6438900"/>
            <a:ext cx="2819400" cy="342900"/>
          </a:xfrm>
        </p:spPr>
        <p:txBody>
          <a:bodyPr/>
          <a:lstStyle>
            <a:lvl1pPr>
              <a:defRPr/>
            </a:lvl1pPr>
          </a:lstStyle>
          <a:p>
            <a:pPr>
              <a:defRPr/>
            </a:pPr>
            <a:fld id="{5570845A-2313-4B5C-B9BF-C70C23CB26C9}" type="slidenum">
              <a:rPr lang="it-IT"/>
              <a:pPr>
                <a:defRPr/>
              </a:pPr>
              <a:t>‹N›</a:t>
            </a:fld>
            <a:endParaRPr lang="it-IT"/>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029"/>
          <p:cNvSpPr>
            <a:spLocks noGrp="1" noChangeArrowheads="1"/>
          </p:cNvSpPr>
          <p:nvPr>
            <p:ph type="sldNum" sz="quarter" idx="10"/>
          </p:nvPr>
        </p:nvSpPr>
        <p:spPr>
          <a:ln/>
        </p:spPr>
        <p:txBody>
          <a:bodyPr/>
          <a:lstStyle>
            <a:lvl1pPr>
              <a:defRPr/>
            </a:lvl1pPr>
          </a:lstStyle>
          <a:p>
            <a:pPr>
              <a:defRPr/>
            </a:pPr>
            <a:fld id="{8AE58CEC-CD00-4228-A7D8-0E61C5E88904}" type="slidenum">
              <a:rPr lang="it-IT"/>
              <a:pPr>
                <a:defRPr/>
              </a:pPr>
              <a:t>‹N›</a:t>
            </a:fld>
            <a:endParaRPr lang="it-IT"/>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04800" y="1066800"/>
            <a:ext cx="4191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066800"/>
            <a:ext cx="4191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029"/>
          <p:cNvSpPr>
            <a:spLocks noGrp="1" noChangeArrowheads="1"/>
          </p:cNvSpPr>
          <p:nvPr>
            <p:ph type="sldNum" sz="quarter" idx="10"/>
          </p:nvPr>
        </p:nvSpPr>
        <p:spPr>
          <a:ln/>
        </p:spPr>
        <p:txBody>
          <a:bodyPr/>
          <a:lstStyle>
            <a:lvl1pPr>
              <a:defRPr/>
            </a:lvl1pPr>
          </a:lstStyle>
          <a:p>
            <a:pPr>
              <a:defRPr/>
            </a:pPr>
            <a:fld id="{51136D10-CDBB-4728-991B-FF0DE7C47CB0}" type="slidenum">
              <a:rPr lang="it-IT"/>
              <a:pPr>
                <a:defRPr/>
              </a:pPr>
              <a:t>‹N›</a:t>
            </a:fld>
            <a:endParaRPr lang="it-IT"/>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029"/>
          <p:cNvSpPr>
            <a:spLocks noGrp="1" noChangeArrowheads="1"/>
          </p:cNvSpPr>
          <p:nvPr>
            <p:ph type="sldNum" sz="quarter" idx="10"/>
          </p:nvPr>
        </p:nvSpPr>
        <p:spPr>
          <a:ln/>
        </p:spPr>
        <p:txBody>
          <a:bodyPr/>
          <a:lstStyle>
            <a:lvl1pPr>
              <a:defRPr/>
            </a:lvl1pPr>
          </a:lstStyle>
          <a:p>
            <a:pPr>
              <a:defRPr/>
            </a:pPr>
            <a:fld id="{291D911D-4621-491A-B206-C86838C02EE7}" type="slidenum">
              <a:rPr lang="it-IT"/>
              <a:pPr>
                <a:defRPr/>
              </a:pPr>
              <a:t>‹N›</a:t>
            </a:fld>
            <a:endParaRPr lang="it-IT"/>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029"/>
          <p:cNvSpPr>
            <a:spLocks noGrp="1" noChangeArrowheads="1"/>
          </p:cNvSpPr>
          <p:nvPr>
            <p:ph type="sldNum" sz="quarter" idx="10"/>
          </p:nvPr>
        </p:nvSpPr>
        <p:spPr>
          <a:ln/>
        </p:spPr>
        <p:txBody>
          <a:bodyPr/>
          <a:lstStyle>
            <a:lvl1pPr>
              <a:defRPr/>
            </a:lvl1pPr>
          </a:lstStyle>
          <a:p>
            <a:pPr>
              <a:defRPr/>
            </a:pPr>
            <a:fld id="{DA458F06-592A-4F3E-952E-C371437CD8B1}" type="slidenum">
              <a:rPr lang="it-IT"/>
              <a:pPr>
                <a:defRPr/>
              </a:pPr>
              <a:t>‹N›</a:t>
            </a:fld>
            <a:endParaRPr lang="it-IT"/>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029"/>
          <p:cNvSpPr>
            <a:spLocks noGrp="1" noChangeArrowheads="1"/>
          </p:cNvSpPr>
          <p:nvPr>
            <p:ph type="sldNum" sz="quarter" idx="10"/>
          </p:nvPr>
        </p:nvSpPr>
        <p:spPr>
          <a:ln/>
        </p:spPr>
        <p:txBody>
          <a:bodyPr/>
          <a:lstStyle>
            <a:lvl1pPr>
              <a:defRPr/>
            </a:lvl1pPr>
          </a:lstStyle>
          <a:p>
            <a:pPr>
              <a:defRPr/>
            </a:pPr>
            <a:fld id="{707CBC3E-069C-498F-9225-D25A6ED4B39A}" type="slidenum">
              <a:rPr lang="it-IT"/>
              <a:pPr>
                <a:defRPr/>
              </a:pPr>
              <a:t>‹N›</a:t>
            </a:fld>
            <a:endParaRPr lang="it-IT"/>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29"/>
          <p:cNvSpPr>
            <a:spLocks noGrp="1" noChangeArrowheads="1"/>
          </p:cNvSpPr>
          <p:nvPr>
            <p:ph type="sldNum" sz="quarter" idx="10"/>
          </p:nvPr>
        </p:nvSpPr>
        <p:spPr>
          <a:ln/>
        </p:spPr>
        <p:txBody>
          <a:bodyPr/>
          <a:lstStyle>
            <a:lvl1pPr>
              <a:defRPr/>
            </a:lvl1pPr>
          </a:lstStyle>
          <a:p>
            <a:pPr>
              <a:defRPr/>
            </a:pPr>
            <a:fld id="{01527E55-BDF5-4772-AF06-D255139F756A}" type="slidenum">
              <a:rPr lang="it-IT"/>
              <a:pPr>
                <a:defRPr/>
              </a:pPr>
              <a:t>‹N›</a:t>
            </a:fld>
            <a:endParaRPr lang="it-IT"/>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29"/>
          <p:cNvSpPr>
            <a:spLocks noGrp="1" noChangeArrowheads="1"/>
          </p:cNvSpPr>
          <p:nvPr>
            <p:ph type="sldNum" sz="quarter" idx="10"/>
          </p:nvPr>
        </p:nvSpPr>
        <p:spPr>
          <a:ln/>
        </p:spPr>
        <p:txBody>
          <a:bodyPr/>
          <a:lstStyle>
            <a:lvl1pPr>
              <a:defRPr/>
            </a:lvl1pPr>
          </a:lstStyle>
          <a:p>
            <a:pPr>
              <a:defRPr/>
            </a:pPr>
            <a:fld id="{091D2575-0A2A-4436-96B1-DCAA4FE29F40}" type="slidenum">
              <a:rPr lang="it-IT"/>
              <a:pPr>
                <a:defRPr/>
              </a:pPr>
              <a:t>‹N›</a:t>
            </a:fld>
            <a:endParaRPr lang="it-IT"/>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8050" name="Rectangle 1026"/>
          <p:cNvSpPr>
            <a:spLocks noChangeArrowheads="1"/>
          </p:cNvSpPr>
          <p:nvPr/>
        </p:nvSpPr>
        <p:spPr bwMode="auto">
          <a:xfrm rot="-5400000">
            <a:off x="4329113" y="2043112"/>
            <a:ext cx="482600" cy="9147175"/>
          </a:xfrm>
          <a:prstGeom prst="rect">
            <a:avLst/>
          </a:prstGeom>
          <a:noFill/>
          <a:ln w="12700">
            <a:noFill/>
            <a:miter lim="800000"/>
            <a:headEnd/>
            <a:tailEnd/>
          </a:ln>
          <a:effectLst/>
        </p:spPr>
        <p:txBody>
          <a:bodyPr vert="eaVert" wrap="none" anchor="ctr"/>
          <a:lstStyle/>
          <a:p>
            <a:pPr algn="ctr" eaLnBrk="0" fontAlgn="auto" hangingPunct="0">
              <a:spcBef>
                <a:spcPts val="0"/>
              </a:spcBef>
              <a:spcAft>
                <a:spcPts val="0"/>
              </a:spcAft>
              <a:defRPr/>
            </a:pPr>
            <a:endParaRPr kumimoji="1" lang="en-GB">
              <a:solidFill>
                <a:srgbClr val="FFFF00"/>
              </a:solidFill>
              <a:latin typeface="Arial" charset="0"/>
            </a:endParaRPr>
          </a:p>
        </p:txBody>
      </p:sp>
      <p:sp>
        <p:nvSpPr>
          <p:cNvPr id="1538051" name="Rectangle 1027"/>
          <p:cNvSpPr>
            <a:spLocks noGrp="1" noChangeArrowheads="1"/>
          </p:cNvSpPr>
          <p:nvPr>
            <p:ph type="body" idx="1"/>
          </p:nvPr>
        </p:nvSpPr>
        <p:spPr bwMode="auto">
          <a:xfrm>
            <a:off x="304800" y="1066800"/>
            <a:ext cx="85344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smtClean="0"/>
              <a:t>Fare </a:t>
            </a:r>
            <a:r>
              <a:rPr lang="en-GB" dirty="0" err="1" smtClean="0"/>
              <a:t>clic</a:t>
            </a:r>
            <a:r>
              <a:rPr lang="en-GB" dirty="0" smtClean="0"/>
              <a:t> per </a:t>
            </a:r>
            <a:r>
              <a:rPr lang="en-GB" dirty="0" err="1" smtClean="0"/>
              <a:t>modificare</a:t>
            </a:r>
            <a:r>
              <a:rPr lang="en-GB" dirty="0" smtClean="0"/>
              <a:t> </a:t>
            </a:r>
            <a:r>
              <a:rPr lang="en-GB" dirty="0" err="1" smtClean="0"/>
              <a:t>gli</a:t>
            </a:r>
            <a:r>
              <a:rPr lang="en-GB" dirty="0" smtClean="0"/>
              <a:t> </a:t>
            </a:r>
            <a:r>
              <a:rPr lang="en-GB" dirty="0" err="1" smtClean="0"/>
              <a:t>stili</a:t>
            </a:r>
            <a:r>
              <a:rPr lang="en-GB" dirty="0" smtClean="0"/>
              <a:t> del </a:t>
            </a:r>
            <a:r>
              <a:rPr lang="en-GB" dirty="0" err="1" smtClean="0"/>
              <a:t>testo</a:t>
            </a:r>
            <a:r>
              <a:rPr lang="en-GB" dirty="0" smtClean="0"/>
              <a:t> </a:t>
            </a:r>
            <a:r>
              <a:rPr lang="en-GB" dirty="0" err="1" smtClean="0"/>
              <a:t>dello</a:t>
            </a:r>
            <a:r>
              <a:rPr lang="en-GB" dirty="0" smtClean="0"/>
              <a:t> schema</a:t>
            </a:r>
          </a:p>
          <a:p>
            <a:pPr lvl="1"/>
            <a:r>
              <a:rPr lang="en-GB" dirty="0" err="1" smtClean="0"/>
              <a:t>Secondo</a:t>
            </a:r>
            <a:r>
              <a:rPr lang="en-GB" dirty="0" smtClean="0"/>
              <a:t> </a:t>
            </a:r>
            <a:r>
              <a:rPr lang="en-GB" dirty="0" err="1" smtClean="0"/>
              <a:t>livello</a:t>
            </a:r>
            <a:endParaRPr lang="en-GB" dirty="0" smtClean="0"/>
          </a:p>
          <a:p>
            <a:pPr lvl="2"/>
            <a:r>
              <a:rPr lang="en-GB" dirty="0" err="1" smtClean="0"/>
              <a:t>Terzo</a:t>
            </a:r>
            <a:r>
              <a:rPr lang="en-GB" dirty="0" smtClean="0"/>
              <a:t> </a:t>
            </a:r>
            <a:r>
              <a:rPr lang="en-GB" dirty="0" err="1" smtClean="0"/>
              <a:t>livello</a:t>
            </a:r>
            <a:endParaRPr lang="en-GB" dirty="0" smtClean="0"/>
          </a:p>
          <a:p>
            <a:pPr lvl="3"/>
            <a:r>
              <a:rPr lang="en-GB" dirty="0" smtClean="0"/>
              <a:t>Quarto </a:t>
            </a:r>
            <a:r>
              <a:rPr lang="en-GB" dirty="0" err="1" smtClean="0"/>
              <a:t>livello</a:t>
            </a:r>
            <a:endParaRPr lang="en-GB" dirty="0" smtClean="0"/>
          </a:p>
          <a:p>
            <a:pPr lvl="4"/>
            <a:r>
              <a:rPr lang="en-GB" dirty="0" err="1" smtClean="0"/>
              <a:t>Quinto</a:t>
            </a:r>
            <a:r>
              <a:rPr lang="en-GB" dirty="0" smtClean="0"/>
              <a:t> </a:t>
            </a:r>
            <a:r>
              <a:rPr lang="en-GB" dirty="0" err="1" smtClean="0"/>
              <a:t>livello</a:t>
            </a:r>
            <a:endParaRPr lang="en-GB" dirty="0" smtClean="0"/>
          </a:p>
        </p:txBody>
      </p:sp>
      <p:sp>
        <p:nvSpPr>
          <p:cNvPr id="1028" name="Rectangle 1028"/>
          <p:cNvSpPr>
            <a:spLocks noGrp="1" noChangeArrowheads="1"/>
          </p:cNvSpPr>
          <p:nvPr>
            <p:ph type="title"/>
          </p:nvPr>
        </p:nvSpPr>
        <p:spPr bwMode="auto">
          <a:xfrm>
            <a:off x="0" y="0"/>
            <a:ext cx="8915400" cy="692150"/>
          </a:xfrm>
          <a:prstGeom prst="rect">
            <a:avLst/>
          </a:prstGeom>
          <a:noFill/>
          <a:ln w="9525">
            <a:noFill/>
            <a:miter lim="800000"/>
            <a:headEnd/>
            <a:tailEnd/>
          </a:ln>
        </p:spPr>
        <p:txBody>
          <a:bodyPr vert="horz" wrap="square" lIns="144000" tIns="45720" rIns="0" bIns="45720" numCol="1" anchor="ctr" anchorCtr="0" compatLnSpc="1">
            <a:prstTxWarp prst="textNoShape">
              <a:avLst/>
            </a:prstTxWarp>
          </a:bodyPr>
          <a:lstStyle/>
          <a:p>
            <a:pPr lvl="0"/>
            <a:r>
              <a:rPr lang="en-GB" smtClean="0"/>
              <a:t>Fare clic per modificare lo stile del titolo</a:t>
            </a:r>
          </a:p>
        </p:txBody>
      </p:sp>
      <p:sp>
        <p:nvSpPr>
          <p:cNvPr id="1538053" name="Rectangle 1029"/>
          <p:cNvSpPr>
            <a:spLocks noGrp="1" noChangeArrowheads="1"/>
          </p:cNvSpPr>
          <p:nvPr>
            <p:ph type="sldNum" sz="quarter" idx="4"/>
          </p:nvPr>
        </p:nvSpPr>
        <p:spPr bwMode="auto">
          <a:xfrm>
            <a:off x="3022600" y="6438900"/>
            <a:ext cx="2819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fontAlgn="auto" hangingPunct="0">
              <a:spcBef>
                <a:spcPct val="0"/>
              </a:spcBef>
              <a:spcAft>
                <a:spcPts val="0"/>
              </a:spcAft>
              <a:defRPr kumimoji="1" sz="800">
                <a:latin typeface="Arial" charset="0"/>
                <a:cs typeface="+mn-cs"/>
              </a:defRPr>
            </a:lvl1pPr>
          </a:lstStyle>
          <a:p>
            <a:pPr>
              <a:defRPr/>
            </a:pPr>
            <a:fld id="{1BB915CB-6DE2-4B52-A82D-7AA57B2DEB81}" type="slidenum">
              <a:rPr lang="it-IT"/>
              <a:pPr>
                <a:defRPr/>
              </a:pPr>
              <a:t>‹N›</a:t>
            </a:fld>
            <a:endParaRPr lang="it-IT"/>
          </a:p>
        </p:txBody>
      </p:sp>
      <p:sp>
        <p:nvSpPr>
          <p:cNvPr id="1538055" name="Rectangle 1031"/>
          <p:cNvSpPr>
            <a:spLocks noChangeArrowheads="1"/>
          </p:cNvSpPr>
          <p:nvPr/>
        </p:nvSpPr>
        <p:spPr bwMode="auto">
          <a:xfrm>
            <a:off x="255588" y="6421438"/>
            <a:ext cx="2660650" cy="436562"/>
          </a:xfrm>
          <a:prstGeom prst="rect">
            <a:avLst/>
          </a:prstGeom>
          <a:noFill/>
          <a:ln w="9525">
            <a:noFill/>
            <a:miter lim="800000"/>
            <a:headEnd/>
            <a:tailEnd/>
          </a:ln>
          <a:effectLst/>
        </p:spPr>
        <p:txBody>
          <a:bodyPr lIns="0"/>
          <a:lstStyle/>
          <a:p>
            <a:pPr algn="r" eaLnBrk="0" hangingPunct="0">
              <a:defRPr/>
            </a:pPr>
            <a:r>
              <a:rPr lang="it-IT" sz="800">
                <a:solidFill>
                  <a:srgbClr val="003399"/>
                </a:solidFill>
              </a:rPr>
              <a:t>Prof.ssa Piera Molinelli</a:t>
            </a:r>
            <a:endParaRPr kumimoji="1" lang="en-GB" sz="800">
              <a:solidFill>
                <a:srgbClr val="003399"/>
              </a:solidFill>
              <a:latin typeface="Arial" charset="0"/>
            </a:endParaRPr>
          </a:p>
        </p:txBody>
      </p:sp>
      <p:sp>
        <p:nvSpPr>
          <p:cNvPr id="1538056" name="Line 1032"/>
          <p:cNvSpPr>
            <a:spLocks noChangeShapeType="1"/>
          </p:cNvSpPr>
          <p:nvPr/>
        </p:nvSpPr>
        <p:spPr bwMode="auto">
          <a:xfrm flipV="1">
            <a:off x="228600" y="609600"/>
            <a:ext cx="8763000" cy="0"/>
          </a:xfrm>
          <a:prstGeom prst="line">
            <a:avLst/>
          </a:prstGeom>
          <a:noFill/>
          <a:ln w="254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1538057" name="Line 1033"/>
          <p:cNvSpPr>
            <a:spLocks noChangeShapeType="1"/>
          </p:cNvSpPr>
          <p:nvPr/>
        </p:nvSpPr>
        <p:spPr bwMode="auto">
          <a:xfrm>
            <a:off x="228600" y="650875"/>
            <a:ext cx="8763000" cy="0"/>
          </a:xfrm>
          <a:prstGeom prst="line">
            <a:avLst/>
          </a:prstGeom>
          <a:noFill/>
          <a:ln w="127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1538058" name="Line 1034"/>
          <p:cNvSpPr>
            <a:spLocks noChangeShapeType="1"/>
          </p:cNvSpPr>
          <p:nvPr/>
        </p:nvSpPr>
        <p:spPr bwMode="auto">
          <a:xfrm flipV="1">
            <a:off x="152400" y="6324600"/>
            <a:ext cx="8763000" cy="0"/>
          </a:xfrm>
          <a:prstGeom prst="line">
            <a:avLst/>
          </a:prstGeom>
          <a:noFill/>
          <a:ln w="25400">
            <a:solidFill>
              <a:srgbClr val="0000FF"/>
            </a:solidFill>
            <a:round/>
            <a:headEnd/>
            <a:tailEnd/>
          </a:ln>
        </p:spPr>
        <p:txBody>
          <a:bodyPr/>
          <a:lstStyle/>
          <a:p>
            <a:pPr algn="ctr" fontAlgn="auto">
              <a:spcBef>
                <a:spcPct val="50000"/>
              </a:spcBef>
              <a:spcAft>
                <a:spcPts val="0"/>
              </a:spcAft>
              <a:defRPr/>
            </a:pPr>
            <a:endParaRPr lang="it-IT">
              <a:latin typeface="+mn-lt"/>
            </a:endParaRPr>
          </a:p>
        </p:txBody>
      </p:sp>
      <p:sp>
        <p:nvSpPr>
          <p:cNvPr id="1036" name="Rectangle 12"/>
          <p:cNvSpPr>
            <a:spLocks noChangeArrowheads="1"/>
          </p:cNvSpPr>
          <p:nvPr userDrawn="1"/>
        </p:nvSpPr>
        <p:spPr bwMode="auto">
          <a:xfrm>
            <a:off x="0" y="3071813"/>
            <a:ext cx="9144000" cy="0"/>
          </a:xfrm>
          <a:prstGeom prst="rect">
            <a:avLst/>
          </a:prstGeom>
          <a:noFill/>
          <a:ln w="9525">
            <a:noFill/>
            <a:miter lim="800000"/>
            <a:headEnd/>
            <a:tailEnd/>
          </a:ln>
          <a:effectLst/>
        </p:spPr>
        <p:txBody>
          <a:bodyPr wrap="none" anchor="ctr">
            <a:spAutoFit/>
          </a:bodyPr>
          <a:lstStyle/>
          <a:p>
            <a:pPr>
              <a:defRPr/>
            </a:pPr>
            <a:endParaRPr lang="it-IT"/>
          </a:p>
        </p:txBody>
      </p:sp>
      <p:pic>
        <p:nvPicPr>
          <p:cNvPr id="1035" name="Picture 11" descr="bergamo"/>
          <p:cNvPicPr>
            <a:picLocks noChangeAspect="1" noChangeArrowheads="1"/>
          </p:cNvPicPr>
          <p:nvPr userDrawn="1"/>
        </p:nvPicPr>
        <p:blipFill>
          <a:blip r:embed="rId16"/>
          <a:srcRect/>
          <a:stretch>
            <a:fillRect/>
          </a:stretch>
        </p:blipFill>
        <p:spPr bwMode="auto">
          <a:xfrm>
            <a:off x="0" y="6143625"/>
            <a:ext cx="714375"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 id="2147483665" r:id="rId12"/>
    <p:sldLayoutId id="2147483664" r:id="rId13"/>
    <p:sldLayoutId id="2147483663" r:id="rId14"/>
  </p:sldLayoutIdLst>
  <p:transition spd="med">
    <p:fade thruBlk="1"/>
  </p:transition>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Times New Roman" pitchFamily="18" charset="0"/>
        </a:defRPr>
      </a:lvl2pPr>
      <a:lvl3pPr algn="ctr" rtl="0" eaLnBrk="0" fontAlgn="base" hangingPunct="0">
        <a:spcBef>
          <a:spcPct val="0"/>
        </a:spcBef>
        <a:spcAft>
          <a:spcPct val="0"/>
        </a:spcAft>
        <a:defRPr sz="3200" b="1">
          <a:solidFill>
            <a:schemeClr val="tx1"/>
          </a:solidFill>
          <a:latin typeface="Times New Roman" pitchFamily="18" charset="0"/>
        </a:defRPr>
      </a:lvl3pPr>
      <a:lvl4pPr algn="ctr" rtl="0" eaLnBrk="0" fontAlgn="base" hangingPunct="0">
        <a:spcBef>
          <a:spcPct val="0"/>
        </a:spcBef>
        <a:spcAft>
          <a:spcPct val="0"/>
        </a:spcAft>
        <a:defRPr sz="3200" b="1">
          <a:solidFill>
            <a:schemeClr val="tx1"/>
          </a:solidFill>
          <a:latin typeface="Times New Roman" pitchFamily="18" charset="0"/>
        </a:defRPr>
      </a:lvl4pPr>
      <a:lvl5pPr algn="ctr" rtl="0" eaLnBrk="0" fontAlgn="base" hangingPunct="0">
        <a:spcBef>
          <a:spcPct val="0"/>
        </a:spcBef>
        <a:spcAft>
          <a:spcPct val="0"/>
        </a:spcAft>
        <a:defRPr sz="3200" b="1">
          <a:solidFill>
            <a:schemeClr val="tx1"/>
          </a:solidFill>
          <a:latin typeface="Times New Roman" pitchFamily="18" charset="0"/>
        </a:defRPr>
      </a:lvl5pPr>
      <a:lvl6pPr marL="457200" algn="ctr" rtl="0" eaLnBrk="0" fontAlgn="base" hangingPunct="0">
        <a:spcBef>
          <a:spcPct val="0"/>
        </a:spcBef>
        <a:spcAft>
          <a:spcPct val="0"/>
        </a:spcAft>
        <a:defRPr sz="3200" b="1">
          <a:solidFill>
            <a:schemeClr val="tx1"/>
          </a:solidFill>
          <a:latin typeface="Times New Roman" pitchFamily="18" charset="0"/>
        </a:defRPr>
      </a:lvl6pPr>
      <a:lvl7pPr marL="914400" algn="ctr" rtl="0" eaLnBrk="0" fontAlgn="base" hangingPunct="0">
        <a:spcBef>
          <a:spcPct val="0"/>
        </a:spcBef>
        <a:spcAft>
          <a:spcPct val="0"/>
        </a:spcAft>
        <a:defRPr sz="3200" b="1">
          <a:solidFill>
            <a:schemeClr val="tx1"/>
          </a:solidFill>
          <a:latin typeface="Times New Roman" pitchFamily="18" charset="0"/>
        </a:defRPr>
      </a:lvl7pPr>
      <a:lvl8pPr marL="1371600" algn="ctr" rtl="0" eaLnBrk="0" fontAlgn="base" hangingPunct="0">
        <a:spcBef>
          <a:spcPct val="0"/>
        </a:spcBef>
        <a:spcAft>
          <a:spcPct val="0"/>
        </a:spcAft>
        <a:defRPr sz="3200" b="1">
          <a:solidFill>
            <a:schemeClr val="tx1"/>
          </a:solidFill>
          <a:latin typeface="Times New Roman" pitchFamily="18" charset="0"/>
        </a:defRPr>
      </a:lvl8pPr>
      <a:lvl9pPr marL="1828800" algn="ctr" rtl="0" eaLnBrk="0" fontAlgn="base" hangingPunct="0">
        <a:spcBef>
          <a:spcPct val="0"/>
        </a:spcBef>
        <a:spcAft>
          <a:spcPct val="0"/>
        </a:spcAft>
        <a:defRPr sz="3200" b="1">
          <a:solidFill>
            <a:schemeClr val="tx1"/>
          </a:solidFill>
          <a:latin typeface="Times New Roman" pitchFamily="18" charset="0"/>
        </a:defRPr>
      </a:lvl9pPr>
    </p:titleStyle>
    <p:bodyStyle>
      <a:lvl1pPr marL="381000" indent="-381000" algn="l" rtl="0" eaLnBrk="0" fontAlgn="base" hangingPunct="0">
        <a:lnSpc>
          <a:spcPct val="150000"/>
        </a:lnSpc>
        <a:spcBef>
          <a:spcPct val="20000"/>
        </a:spcBef>
        <a:spcAft>
          <a:spcPct val="0"/>
        </a:spcAft>
        <a:buClr>
          <a:srgbClr val="FF0000"/>
        </a:buClr>
        <a:buChar char="•"/>
        <a:defRPr sz="2000">
          <a:solidFill>
            <a:schemeClr val="tx1"/>
          </a:solidFill>
          <a:effectLst>
            <a:outerShdw blurRad="38100" dist="38100" dir="2700000" algn="tl">
              <a:srgbClr val="C0C0C0"/>
            </a:outerShdw>
          </a:effectLst>
          <a:latin typeface="+mn-lt"/>
          <a:ea typeface="+mn-ea"/>
          <a:cs typeface="+mn-cs"/>
        </a:defRPr>
      </a:lvl1pPr>
      <a:lvl2pPr marL="800100" indent="-342900" algn="l" rtl="0" eaLnBrk="0" fontAlgn="base" hangingPunct="0">
        <a:lnSpc>
          <a:spcPct val="150000"/>
        </a:lnSpc>
        <a:spcBef>
          <a:spcPct val="20000"/>
        </a:spcBef>
        <a:spcAft>
          <a:spcPct val="0"/>
        </a:spcAft>
        <a:buChar char="–"/>
        <a:defRPr sz="2800">
          <a:solidFill>
            <a:schemeClr val="tx1"/>
          </a:solidFill>
          <a:latin typeface="+mn-lt"/>
        </a:defRPr>
      </a:lvl2pPr>
      <a:lvl3pPr marL="1257300" indent="-342900" algn="l" rtl="0" eaLnBrk="0" fontAlgn="base" hangingPunct="0">
        <a:lnSpc>
          <a:spcPct val="150000"/>
        </a:lnSpc>
        <a:spcBef>
          <a:spcPct val="20000"/>
        </a:spcBef>
        <a:spcAft>
          <a:spcPct val="0"/>
        </a:spcAft>
        <a:buClr>
          <a:srgbClr val="0000FF"/>
        </a:buClr>
        <a:buChar char="•"/>
        <a:defRPr sz="1600">
          <a:solidFill>
            <a:schemeClr val="tx1"/>
          </a:solidFill>
          <a:latin typeface="+mn-lt"/>
        </a:defRPr>
      </a:lvl3pPr>
      <a:lvl4pPr marL="1714500" indent="-342900" algn="l" rtl="0" eaLnBrk="0" fontAlgn="base" hangingPunct="0">
        <a:lnSpc>
          <a:spcPct val="150000"/>
        </a:lnSpc>
        <a:spcBef>
          <a:spcPct val="20000"/>
        </a:spcBef>
        <a:spcAft>
          <a:spcPct val="0"/>
        </a:spcAft>
        <a:buChar char="–"/>
        <a:defRPr sz="1600">
          <a:solidFill>
            <a:schemeClr val="tx1"/>
          </a:solidFill>
          <a:latin typeface="+mn-lt"/>
        </a:defRPr>
      </a:lvl4pPr>
      <a:lvl5pPr marL="2171700" indent="-342900" algn="l" rtl="0" eaLnBrk="0" fontAlgn="base" hangingPunct="0">
        <a:lnSpc>
          <a:spcPct val="150000"/>
        </a:lnSpc>
        <a:spcBef>
          <a:spcPct val="20000"/>
        </a:spcBef>
        <a:spcAft>
          <a:spcPct val="0"/>
        </a:spcAft>
        <a:buChar char="»"/>
        <a:defRPr sz="1600">
          <a:solidFill>
            <a:schemeClr val="tx1"/>
          </a:solidFill>
          <a:latin typeface="+mn-lt"/>
        </a:defRPr>
      </a:lvl5pPr>
      <a:lvl6pPr marL="2628900" indent="-342900" algn="l" rtl="0" eaLnBrk="0" fontAlgn="base" hangingPunct="0">
        <a:spcBef>
          <a:spcPct val="20000"/>
        </a:spcBef>
        <a:spcAft>
          <a:spcPct val="0"/>
        </a:spcAft>
        <a:buChar char="»"/>
        <a:defRPr sz="1600">
          <a:solidFill>
            <a:schemeClr val="tx1"/>
          </a:solidFill>
          <a:latin typeface="+mn-lt"/>
        </a:defRPr>
      </a:lvl6pPr>
      <a:lvl7pPr marL="3086100" indent="-342900" algn="l" rtl="0" eaLnBrk="0" fontAlgn="base" hangingPunct="0">
        <a:spcBef>
          <a:spcPct val="20000"/>
        </a:spcBef>
        <a:spcAft>
          <a:spcPct val="0"/>
        </a:spcAft>
        <a:buChar char="»"/>
        <a:defRPr sz="1600">
          <a:solidFill>
            <a:schemeClr val="tx1"/>
          </a:solidFill>
          <a:latin typeface="+mn-lt"/>
        </a:defRPr>
      </a:lvl7pPr>
      <a:lvl8pPr marL="3543300" indent="-342900" algn="l" rtl="0" eaLnBrk="0" fontAlgn="base" hangingPunct="0">
        <a:spcBef>
          <a:spcPct val="20000"/>
        </a:spcBef>
        <a:spcAft>
          <a:spcPct val="0"/>
        </a:spcAft>
        <a:buChar char="»"/>
        <a:defRPr sz="1600">
          <a:solidFill>
            <a:schemeClr val="tx1"/>
          </a:solidFill>
          <a:latin typeface="+mn-lt"/>
        </a:defRPr>
      </a:lvl8pPr>
      <a:lvl9pPr marL="4000500" indent="-342900" algn="l" rtl="0" eaLnBrk="0" fontAlgn="base" hangingPunct="0">
        <a:spcBef>
          <a:spcPct val="20000"/>
        </a:spcBef>
        <a:spcAft>
          <a:spcPct val="0"/>
        </a:spcAft>
        <a:buChar char="»"/>
        <a:defRPr sz="16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RAD%20CEM%202004%20-%20PM.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RAD%20CIE%202011%20-%20PM.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scheda%20professioni%20corsi%20di%20laurea.xl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3"/>
          <p:cNvSpPr txBox="1">
            <a:spLocks noChangeArrowheads="1"/>
          </p:cNvSpPr>
          <p:nvPr/>
        </p:nvSpPr>
        <p:spPr bwMode="auto">
          <a:xfrm>
            <a:off x="-20638" y="4652963"/>
            <a:ext cx="9144001" cy="985837"/>
          </a:xfrm>
          <a:prstGeom prst="rect">
            <a:avLst/>
          </a:prstGeom>
          <a:noFill/>
          <a:ln w="9525">
            <a:noFill/>
            <a:miter lim="800000"/>
            <a:headEnd/>
            <a:tailEnd/>
          </a:ln>
        </p:spPr>
        <p:txBody>
          <a:bodyPr>
            <a:spAutoFit/>
          </a:bodyPr>
          <a:lstStyle/>
          <a:p>
            <a:pPr algn="ctr">
              <a:spcBef>
                <a:spcPct val="50000"/>
              </a:spcBef>
            </a:pPr>
            <a:r>
              <a:rPr lang="en-GB" sz="1600" b="1">
                <a:solidFill>
                  <a:srgbClr val="003399"/>
                </a:solidFill>
              </a:rPr>
              <a:t>Piera Molinelli – Vice-Chancellor for Career Counselling</a:t>
            </a:r>
          </a:p>
          <a:p>
            <a:pPr algn="ctr">
              <a:spcBef>
                <a:spcPct val="50000"/>
              </a:spcBef>
            </a:pPr>
            <a:r>
              <a:rPr lang="en-GB" sz="1600" b="1">
                <a:solidFill>
                  <a:srgbClr val="003399"/>
                </a:solidFill>
              </a:rPr>
              <a:t>University of Bergamo</a:t>
            </a:r>
            <a:endParaRPr lang="en-GB" sz="1600">
              <a:solidFill>
                <a:srgbClr val="003399"/>
              </a:solidFill>
            </a:endParaRPr>
          </a:p>
          <a:p>
            <a:pPr algn="ctr">
              <a:spcBef>
                <a:spcPct val="50000"/>
              </a:spcBef>
            </a:pPr>
            <a:endParaRPr lang="en-GB" sz="1200">
              <a:solidFill>
                <a:srgbClr val="003399"/>
              </a:solidFill>
            </a:endParaRPr>
          </a:p>
        </p:txBody>
      </p:sp>
      <p:sp>
        <p:nvSpPr>
          <p:cNvPr id="18434" name="Text Box 4"/>
          <p:cNvSpPr txBox="1">
            <a:spLocks noChangeArrowheads="1"/>
          </p:cNvSpPr>
          <p:nvPr/>
        </p:nvSpPr>
        <p:spPr bwMode="auto">
          <a:xfrm>
            <a:off x="1906588" y="-26988"/>
            <a:ext cx="5257800" cy="987426"/>
          </a:xfrm>
          <a:prstGeom prst="rect">
            <a:avLst/>
          </a:prstGeom>
          <a:noFill/>
          <a:ln w="9525">
            <a:noFill/>
            <a:miter lim="800000"/>
            <a:headEnd/>
            <a:tailEnd/>
          </a:ln>
        </p:spPr>
        <p:txBody>
          <a:bodyPr/>
          <a:lstStyle/>
          <a:p>
            <a:endParaRPr lang="it-IT" altLang="ja-JP" sz="1600">
              <a:ea typeface="MS Mincho"/>
              <a:cs typeface="MS Mincho"/>
            </a:endParaRPr>
          </a:p>
          <a:p>
            <a:pPr lvl="1"/>
            <a:r>
              <a:rPr lang="it-IT" sz="1600" b="1">
                <a:solidFill>
                  <a:srgbClr val="000080"/>
                </a:solidFill>
                <a:ea typeface="MS Mincho"/>
                <a:cs typeface="MS Mincho"/>
              </a:rPr>
              <a:t>UNIVERSITÀ DEGLI STUDI DI BERGAMO</a:t>
            </a:r>
          </a:p>
          <a:p>
            <a:pPr lvl="1"/>
            <a:endParaRPr lang="it-IT" sz="1500" b="1">
              <a:solidFill>
                <a:srgbClr val="000080"/>
              </a:solidFill>
              <a:ea typeface="MS Mincho"/>
              <a:cs typeface="MS Mincho"/>
            </a:endParaRPr>
          </a:p>
          <a:p>
            <a:endParaRPr lang="it-IT">
              <a:solidFill>
                <a:srgbClr val="003399"/>
              </a:solidFill>
            </a:endParaRPr>
          </a:p>
        </p:txBody>
      </p:sp>
      <p:sp>
        <p:nvSpPr>
          <p:cNvPr id="18435" name="Text Box 3"/>
          <p:cNvSpPr txBox="1">
            <a:spLocks noChangeArrowheads="1"/>
          </p:cNvSpPr>
          <p:nvPr/>
        </p:nvSpPr>
        <p:spPr bwMode="auto">
          <a:xfrm>
            <a:off x="0" y="1700213"/>
            <a:ext cx="9144000" cy="2471737"/>
          </a:xfrm>
          <a:prstGeom prst="rect">
            <a:avLst/>
          </a:prstGeom>
          <a:noFill/>
          <a:ln w="9525">
            <a:noFill/>
            <a:miter lim="800000"/>
            <a:headEnd/>
            <a:tailEnd/>
          </a:ln>
        </p:spPr>
        <p:txBody>
          <a:bodyPr>
            <a:spAutoFit/>
          </a:bodyPr>
          <a:lstStyle/>
          <a:p>
            <a:pPr algn="ctr">
              <a:spcBef>
                <a:spcPct val="50000"/>
              </a:spcBef>
            </a:pPr>
            <a:r>
              <a:rPr lang="en-GB" b="1">
                <a:solidFill>
                  <a:srgbClr val="003399"/>
                </a:solidFill>
              </a:rPr>
              <a:t>DoQuP Training Seminar</a:t>
            </a:r>
          </a:p>
          <a:p>
            <a:pPr algn="ctr">
              <a:spcBef>
                <a:spcPct val="50000"/>
              </a:spcBef>
            </a:pPr>
            <a:r>
              <a:rPr lang="en-GB" sz="1600" b="1">
                <a:solidFill>
                  <a:srgbClr val="003399"/>
                </a:solidFill>
              </a:rPr>
              <a:t>Alicante, April 24th 2013</a:t>
            </a:r>
          </a:p>
          <a:p>
            <a:pPr algn="ctr">
              <a:spcBef>
                <a:spcPct val="50000"/>
              </a:spcBef>
            </a:pPr>
            <a:endParaRPr lang="en-GB" sz="1200" b="1">
              <a:solidFill>
                <a:srgbClr val="003399"/>
              </a:solidFill>
            </a:endParaRPr>
          </a:p>
          <a:p>
            <a:pPr algn="ctr">
              <a:spcBef>
                <a:spcPct val="50000"/>
              </a:spcBef>
            </a:pPr>
            <a:endParaRPr lang="en-GB" sz="1200" b="1">
              <a:solidFill>
                <a:srgbClr val="003399"/>
              </a:solidFill>
            </a:endParaRPr>
          </a:p>
          <a:p>
            <a:pPr algn="ctr">
              <a:spcBef>
                <a:spcPct val="50000"/>
              </a:spcBef>
            </a:pPr>
            <a:endParaRPr lang="en-GB" sz="1200" b="1">
              <a:solidFill>
                <a:srgbClr val="003399"/>
              </a:solidFill>
            </a:endParaRPr>
          </a:p>
          <a:p>
            <a:pPr algn="ctr">
              <a:spcBef>
                <a:spcPct val="50000"/>
              </a:spcBef>
            </a:pPr>
            <a:r>
              <a:rPr lang="en-GB" sz="2000" b="1">
                <a:solidFill>
                  <a:srgbClr val="003399"/>
                </a:solidFill>
              </a:rPr>
              <a:t>Educational needs and professional profiles:</a:t>
            </a:r>
          </a:p>
          <a:p>
            <a:pPr algn="ctr">
              <a:spcBef>
                <a:spcPct val="50000"/>
              </a:spcBef>
            </a:pPr>
            <a:r>
              <a:rPr lang="en-GB" sz="2000" b="1">
                <a:solidFill>
                  <a:srgbClr val="003399"/>
                </a:solidFill>
              </a:rPr>
              <a:t>first dialogues and beyond</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it-IT" sz="3000" b="0" smtClean="0">
                <a:solidFill>
                  <a:srgbClr val="003399"/>
                </a:solidFill>
                <a:effectLst>
                  <a:outerShdw blurRad="38100" dist="38100" dir="2700000" algn="tl">
                    <a:srgbClr val="C0C0C0"/>
                  </a:outerShdw>
                </a:effectLst>
                <a:latin typeface="Verdana" pitchFamily="34" charset="0"/>
              </a:rPr>
              <a:t>A win-win way: “apprendistato” contract </a:t>
            </a:r>
          </a:p>
        </p:txBody>
      </p:sp>
      <p:sp>
        <p:nvSpPr>
          <p:cNvPr id="32" name="Text Box 4"/>
          <p:cNvSpPr txBox="1">
            <a:spLocks noChangeArrowheads="1"/>
          </p:cNvSpPr>
          <p:nvPr/>
        </p:nvSpPr>
        <p:spPr bwMode="auto">
          <a:xfrm>
            <a:off x="179388" y="1052513"/>
            <a:ext cx="8101012" cy="5262979"/>
          </a:xfrm>
          <a:prstGeom prst="rect">
            <a:avLst/>
          </a:prstGeom>
          <a:noFill/>
          <a:ln>
            <a:noFill/>
          </a:ln>
          <a:effectLst/>
          <a:extLst/>
        </p:spPr>
        <p:txBody>
          <a:bodyPr>
            <a:spAutoFit/>
          </a:bodyPr>
          <a:lstStyle/>
          <a:p>
            <a:pPr>
              <a:defRPr/>
            </a:pPr>
            <a:r>
              <a:rPr lang="it-IT" sz="2400" dirty="0">
                <a:solidFill>
                  <a:srgbClr val="000099"/>
                </a:solidFill>
                <a:effectLst>
                  <a:outerShdw blurRad="38100" dist="38100" dir="2700000" algn="tl">
                    <a:srgbClr val="C0C0C0"/>
                  </a:outerShdw>
                </a:effectLst>
                <a:sym typeface="Wingdings" pitchFamily="2" charset="2"/>
              </a:rPr>
              <a:t> 	</a:t>
            </a:r>
            <a:r>
              <a:rPr lang="it-IT" sz="2400" dirty="0" err="1" smtClean="0">
                <a:solidFill>
                  <a:srgbClr val="000099"/>
                </a:solidFill>
                <a:effectLst>
                  <a:outerShdw blurRad="38100" dist="38100" dir="2700000" algn="tl">
                    <a:srgbClr val="C0C0C0"/>
                  </a:outerShdw>
                </a:effectLst>
              </a:rPr>
              <a:t>It</a:t>
            </a:r>
            <a:r>
              <a:rPr lang="it-IT" sz="2400" dirty="0">
                <a:solidFill>
                  <a:srgbClr val="000099"/>
                </a:solidFill>
                <a:effectLst>
                  <a:outerShdw blurRad="38100" dist="38100" dir="2700000" algn="tl">
                    <a:srgbClr val="C0C0C0"/>
                  </a:outerShdw>
                </a:effectLst>
              </a:rPr>
              <a:t> </a:t>
            </a:r>
            <a:r>
              <a:rPr lang="it-IT" sz="2400" dirty="0" err="1" smtClean="0">
                <a:solidFill>
                  <a:srgbClr val="000099"/>
                </a:solidFill>
                <a:effectLst>
                  <a:outerShdw blurRad="38100" dist="38100" dir="2700000" algn="tl">
                    <a:srgbClr val="C0C0C0"/>
                  </a:outerShdw>
                </a:effectLst>
              </a:rPr>
              <a:t>i</a:t>
            </a:r>
            <a:r>
              <a:rPr lang="it-IT" sz="2400" dirty="0" err="1" smtClean="0">
                <a:solidFill>
                  <a:srgbClr val="000099"/>
                </a:solidFill>
                <a:effectLst>
                  <a:outerShdw blurRad="38100" dist="38100" dir="2700000" algn="tl">
                    <a:srgbClr val="C0C0C0"/>
                  </a:outerShdw>
                </a:effectLst>
              </a:rPr>
              <a:t>s</a:t>
            </a:r>
            <a:r>
              <a:rPr lang="it-IT" sz="2400" dirty="0" smtClean="0">
                <a:solidFill>
                  <a:srgbClr val="000099"/>
                </a:solidFill>
                <a:effectLst>
                  <a:outerShdw blurRad="38100" dist="38100" dir="2700000" algn="tl">
                    <a:srgbClr val="C0C0C0"/>
                  </a:outerShdw>
                </a:effectLst>
              </a:rPr>
              <a:t> </a:t>
            </a:r>
            <a:r>
              <a:rPr lang="it-IT" sz="2400" dirty="0">
                <a:solidFill>
                  <a:srgbClr val="000099"/>
                </a:solidFill>
                <a:effectLst>
                  <a:outerShdw blurRad="38100" dist="38100" dir="2700000" algn="tl">
                    <a:srgbClr val="C0C0C0"/>
                  </a:outerShdw>
                </a:effectLst>
              </a:rPr>
              <a:t>a training </a:t>
            </a:r>
            <a:r>
              <a:rPr lang="it-IT" sz="2400" dirty="0" err="1">
                <a:solidFill>
                  <a:srgbClr val="000099"/>
                </a:solidFill>
                <a:effectLst>
                  <a:outerShdw blurRad="38100" dist="38100" dir="2700000" algn="tl">
                    <a:srgbClr val="C0C0C0"/>
                  </a:outerShdw>
                </a:effectLst>
              </a:rPr>
              <a:t>contract</a:t>
            </a:r>
            <a:r>
              <a:rPr lang="it-IT" sz="2400" dirty="0">
                <a:solidFill>
                  <a:srgbClr val="000099"/>
                </a:solidFill>
                <a:effectLst>
                  <a:outerShdw blurRad="38100" dist="38100" dir="2700000" algn="tl">
                    <a:srgbClr val="C0C0C0"/>
                  </a:outerShdw>
                </a:effectLst>
              </a:rPr>
              <a:t>:</a:t>
            </a:r>
          </a:p>
          <a:p>
            <a:pPr>
              <a:defRPr/>
            </a:pPr>
            <a:r>
              <a:rPr lang="it-IT" sz="2400" dirty="0">
                <a:solidFill>
                  <a:srgbClr val="000099"/>
                </a:solidFill>
                <a:effectLst>
                  <a:outerShdw blurRad="38100" dist="38100" dir="2700000" algn="tl">
                    <a:srgbClr val="C0C0C0"/>
                  </a:outerShdw>
                </a:effectLst>
              </a:rPr>
              <a:t>	The last </a:t>
            </a:r>
            <a:r>
              <a:rPr lang="it-IT" sz="2400" dirty="0" err="1">
                <a:solidFill>
                  <a:srgbClr val="000099"/>
                </a:solidFill>
                <a:effectLst>
                  <a:outerShdw blurRad="38100" dist="38100" dir="2700000" algn="tl">
                    <a:srgbClr val="C0C0C0"/>
                  </a:outerShdw>
                </a:effectLst>
              </a:rPr>
              <a:t>year</a:t>
            </a:r>
            <a:r>
              <a:rPr lang="it-IT" sz="2400" dirty="0">
                <a:solidFill>
                  <a:srgbClr val="000099"/>
                </a:solidFill>
                <a:effectLst>
                  <a:outerShdw blurRad="38100" dist="38100" dir="2700000" algn="tl">
                    <a:srgbClr val="C0C0C0"/>
                  </a:outerShdw>
                </a:effectLst>
              </a:rPr>
              <a:t> of the master </a:t>
            </a:r>
            <a:r>
              <a:rPr lang="it-IT" sz="2400" dirty="0" err="1">
                <a:solidFill>
                  <a:srgbClr val="000099"/>
                </a:solidFill>
                <a:effectLst>
                  <a:outerShdw blurRad="38100" dist="38100" dir="2700000" algn="tl">
                    <a:srgbClr val="C0C0C0"/>
                  </a:outerShdw>
                </a:effectLst>
              </a:rPr>
              <a:t>degree</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is</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designed</a:t>
            </a:r>
            <a:r>
              <a:rPr lang="it-IT" sz="2400" dirty="0">
                <a:solidFill>
                  <a:srgbClr val="000099"/>
                </a:solidFill>
                <a:effectLst>
                  <a:outerShdw blurRad="38100" dist="38100" dir="2700000" algn="tl">
                    <a:srgbClr val="C0C0C0"/>
                  </a:outerShdw>
                </a:effectLst>
              </a:rPr>
              <a:t> </a:t>
            </a:r>
            <a:r>
              <a:rPr lang="it-IT" sz="2400" dirty="0" smtClean="0">
                <a:solidFill>
                  <a:srgbClr val="000099"/>
                </a:solidFill>
                <a:effectLst>
                  <a:outerShdw blurRad="38100" dist="38100" dir="2700000" algn="tl">
                    <a:srgbClr val="C0C0C0"/>
                  </a:outerShdw>
                </a:effectLst>
              </a:rPr>
              <a:t>with </a:t>
            </a:r>
            <a:r>
              <a:rPr lang="it-IT" sz="2400" dirty="0" smtClean="0">
                <a:solidFill>
                  <a:srgbClr val="000099"/>
                </a:solidFill>
                <a:effectLst>
                  <a:outerShdw blurRad="38100" dist="38100" dir="2700000" algn="tl">
                    <a:srgbClr val="C0C0C0"/>
                  </a:outerShdw>
                </a:effectLst>
              </a:rPr>
              <a:t>the </a:t>
            </a:r>
            <a:r>
              <a:rPr lang="it-IT" sz="2400" dirty="0" err="1">
                <a:solidFill>
                  <a:srgbClr val="000099"/>
                </a:solidFill>
                <a:effectLst>
                  <a:outerShdw blurRad="38100" dist="38100" dir="2700000" algn="tl">
                    <a:srgbClr val="C0C0C0"/>
                  </a:outerShdw>
                </a:effectLst>
              </a:rPr>
              <a:t>cooperation</a:t>
            </a:r>
            <a:r>
              <a:rPr lang="it-IT" sz="2400" dirty="0">
                <a:solidFill>
                  <a:srgbClr val="000099"/>
                </a:solidFill>
                <a:effectLst>
                  <a:outerShdw blurRad="38100" dist="38100" dir="2700000" algn="tl">
                    <a:srgbClr val="C0C0C0"/>
                  </a:outerShdw>
                </a:effectLst>
              </a:rPr>
              <a:t> of </a:t>
            </a:r>
            <a:r>
              <a:rPr lang="it-IT" sz="2400" dirty="0" smtClean="0">
                <a:solidFill>
                  <a:srgbClr val="000099"/>
                </a:solidFill>
                <a:effectLst>
                  <a:outerShdw blurRad="38100" dist="38100" dir="2700000" algn="tl">
                    <a:srgbClr val="C0C0C0"/>
                  </a:outerShdw>
                </a:effectLst>
              </a:rPr>
              <a:t>the </a:t>
            </a:r>
            <a:r>
              <a:rPr lang="it-IT" sz="2400" dirty="0" err="1" smtClean="0">
                <a:solidFill>
                  <a:srgbClr val="000099"/>
                </a:solidFill>
                <a:effectLst>
                  <a:outerShdw blurRad="38100" dist="38100" dir="2700000" algn="tl">
                    <a:srgbClr val="C0C0C0"/>
                  </a:outerShdw>
                </a:effectLst>
              </a:rPr>
              <a:t>university</a:t>
            </a:r>
            <a:r>
              <a:rPr lang="it-IT" sz="2400" dirty="0" smtClean="0">
                <a:solidFill>
                  <a:srgbClr val="000099"/>
                </a:solidFill>
                <a:effectLst>
                  <a:outerShdw blurRad="38100" dist="38100" dir="2700000" algn="tl">
                    <a:srgbClr val="C0C0C0"/>
                  </a:outerShdw>
                </a:effectLst>
              </a:rPr>
              <a:t> </a:t>
            </a:r>
            <a:r>
              <a:rPr lang="it-IT" sz="2400" dirty="0">
                <a:solidFill>
                  <a:srgbClr val="000099"/>
                </a:solidFill>
                <a:effectLst>
                  <a:outerShdw blurRad="38100" dist="38100" dir="2700000" algn="tl">
                    <a:srgbClr val="C0C0C0"/>
                  </a:outerShdw>
                </a:effectLst>
              </a:rPr>
              <a:t>and the</a:t>
            </a:r>
            <a:r>
              <a:rPr lang="it-IT" sz="2400" dirty="0" smtClean="0">
                <a:solidFill>
                  <a:srgbClr val="FF0000"/>
                </a:solidFill>
                <a:effectLst>
                  <a:outerShdw blurRad="38100" dist="38100" dir="2700000" algn="tl">
                    <a:srgbClr val="C0C0C0"/>
                  </a:outerShdw>
                </a:effectLst>
              </a:rPr>
              <a:t> </a:t>
            </a:r>
            <a:r>
              <a:rPr lang="it-IT" sz="2400" dirty="0" smtClean="0">
                <a:solidFill>
                  <a:srgbClr val="000099"/>
                </a:solidFill>
                <a:effectLst>
                  <a:outerShdw blurRad="38100" dist="38100" dir="2700000" algn="tl">
                    <a:srgbClr val="C0C0C0"/>
                  </a:outerShdw>
                </a:effectLst>
              </a:rPr>
              <a:t>companies </a:t>
            </a:r>
            <a:r>
              <a:rPr lang="it-IT" sz="2400" dirty="0" err="1" smtClean="0">
                <a:solidFill>
                  <a:srgbClr val="000099"/>
                </a:solidFill>
                <a:effectLst>
                  <a:outerShdw blurRad="38100" dist="38100" dir="2700000" algn="tl">
                    <a:srgbClr val="C0C0C0"/>
                  </a:outerShdw>
                </a:effectLst>
              </a:rPr>
              <a:t>involved</a:t>
            </a:r>
            <a:endParaRPr lang="it-IT" sz="2400" dirty="0">
              <a:solidFill>
                <a:srgbClr val="000099"/>
              </a:solidFill>
              <a:effectLst>
                <a:outerShdw blurRad="38100" dist="38100" dir="2700000" algn="tl">
                  <a:srgbClr val="C0C0C0"/>
                </a:outerShdw>
              </a:effectLst>
            </a:endParaRPr>
          </a:p>
          <a:p>
            <a:pPr>
              <a:defRPr/>
            </a:pPr>
            <a:endParaRPr lang="it-IT" sz="2400" dirty="0">
              <a:solidFill>
                <a:srgbClr val="000099"/>
              </a:solidFill>
              <a:effectLst>
                <a:outerShdw blurRad="38100" dist="38100" dir="2700000" algn="tl">
                  <a:srgbClr val="C0C0C0"/>
                </a:outerShdw>
              </a:effectLst>
            </a:endParaRPr>
          </a:p>
          <a:p>
            <a:pPr>
              <a:defRPr/>
            </a:pPr>
            <a:r>
              <a:rPr lang="it-IT" sz="2400" dirty="0">
                <a:solidFill>
                  <a:srgbClr val="000099"/>
                </a:solidFill>
                <a:effectLst>
                  <a:outerShdw blurRad="38100" dist="38100" dir="2700000" algn="tl">
                    <a:srgbClr val="C0C0C0"/>
                  </a:outerShdw>
                </a:effectLst>
                <a:sym typeface="Wingdings" pitchFamily="2" charset="2"/>
              </a:rPr>
              <a:t> </a:t>
            </a:r>
            <a:r>
              <a:rPr lang="it-IT" sz="2400" dirty="0" err="1">
                <a:solidFill>
                  <a:srgbClr val="000099"/>
                </a:solidFill>
                <a:effectLst>
                  <a:outerShdw blurRad="38100" dist="38100" dir="2700000" algn="tl">
                    <a:srgbClr val="C0C0C0"/>
                  </a:outerShdw>
                </a:effectLst>
              </a:rPr>
              <a:t>Customization</a:t>
            </a:r>
            <a:r>
              <a:rPr lang="it-IT" sz="2400" dirty="0">
                <a:solidFill>
                  <a:srgbClr val="000099"/>
                </a:solidFill>
                <a:effectLst>
                  <a:outerShdw blurRad="38100" dist="38100" dir="2700000" algn="tl">
                    <a:srgbClr val="C0C0C0"/>
                  </a:outerShdw>
                </a:effectLst>
              </a:rPr>
              <a:t> on </a:t>
            </a:r>
          </a:p>
          <a:p>
            <a:pPr marL="742950" lvl="1" indent="-285750">
              <a:buFontTx/>
              <a:buChar char="•"/>
              <a:defRPr/>
            </a:pPr>
            <a:r>
              <a:rPr lang="it-IT" sz="2400" dirty="0">
                <a:solidFill>
                  <a:srgbClr val="000099"/>
                </a:solidFill>
                <a:effectLst>
                  <a:outerShdw blurRad="38100" dist="38100" dir="2700000" algn="tl">
                    <a:srgbClr val="C0C0C0"/>
                  </a:outerShdw>
                </a:effectLst>
              </a:rPr>
              <a:t> the </a:t>
            </a:r>
            <a:r>
              <a:rPr lang="it-IT" sz="2400" dirty="0" err="1">
                <a:solidFill>
                  <a:srgbClr val="000099"/>
                </a:solidFill>
                <a:effectLst>
                  <a:outerShdw blurRad="38100" dist="38100" dir="2700000" algn="tl">
                    <a:srgbClr val="C0C0C0"/>
                  </a:outerShdw>
                </a:effectLst>
              </a:rPr>
              <a:t>contents</a:t>
            </a:r>
            <a:r>
              <a:rPr lang="it-IT" sz="2400" dirty="0">
                <a:solidFill>
                  <a:srgbClr val="000099"/>
                </a:solidFill>
                <a:effectLst>
                  <a:outerShdw blurRad="38100" dist="38100" dir="2700000" algn="tl">
                    <a:srgbClr val="C0C0C0"/>
                  </a:outerShdw>
                </a:effectLst>
              </a:rPr>
              <a:t> of the </a:t>
            </a:r>
            <a:r>
              <a:rPr lang="it-IT" sz="2400" dirty="0" err="1">
                <a:solidFill>
                  <a:srgbClr val="000099"/>
                </a:solidFill>
                <a:effectLst>
                  <a:outerShdw blurRad="38100" dist="38100" dir="2700000" algn="tl">
                    <a:srgbClr val="C0C0C0"/>
                  </a:outerShdw>
                </a:effectLst>
              </a:rPr>
              <a:t>courses</a:t>
            </a:r>
            <a:r>
              <a:rPr lang="it-IT" sz="2400" dirty="0">
                <a:solidFill>
                  <a:srgbClr val="000099"/>
                </a:solidFill>
                <a:effectLst>
                  <a:outerShdw blurRad="38100" dist="38100" dir="2700000" algn="tl">
                    <a:srgbClr val="C0C0C0"/>
                  </a:outerShdw>
                </a:effectLst>
              </a:rPr>
              <a:t> </a:t>
            </a:r>
          </a:p>
          <a:p>
            <a:pPr marL="742950" lvl="1" indent="-285750">
              <a:buFontTx/>
              <a:buChar char="•"/>
              <a:defRPr/>
            </a:pPr>
            <a:r>
              <a:rPr lang="it-IT" sz="2400" dirty="0">
                <a:solidFill>
                  <a:srgbClr val="000099"/>
                </a:solidFill>
                <a:effectLst>
                  <a:outerShdw blurRad="38100" dist="38100" dir="2700000" algn="tl">
                    <a:srgbClr val="C0C0C0"/>
                  </a:outerShdw>
                </a:effectLst>
              </a:rPr>
              <a:t> the way of </a:t>
            </a:r>
            <a:r>
              <a:rPr lang="it-IT" sz="2400" dirty="0" err="1">
                <a:solidFill>
                  <a:srgbClr val="000099"/>
                </a:solidFill>
                <a:effectLst>
                  <a:outerShdw blurRad="38100" dist="38100" dir="2700000" algn="tl">
                    <a:srgbClr val="C0C0C0"/>
                  </a:outerShdw>
                </a:effectLst>
              </a:rPr>
              <a:t>learning</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laboratories</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projects</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fad</a:t>
            </a:r>
            <a:r>
              <a:rPr lang="it-IT" sz="2400" dirty="0">
                <a:solidFill>
                  <a:srgbClr val="000099"/>
                </a:solidFill>
                <a:effectLst>
                  <a:outerShdw blurRad="38100" dist="38100" dir="2700000" algn="tl">
                    <a:srgbClr val="C0C0C0"/>
                  </a:outerShdw>
                </a:effectLst>
              </a:rPr>
              <a:t>)</a:t>
            </a:r>
          </a:p>
          <a:p>
            <a:pPr>
              <a:buFontTx/>
              <a:buChar char="•"/>
              <a:defRPr/>
            </a:pPr>
            <a:endParaRPr lang="it-IT" sz="2400" dirty="0">
              <a:solidFill>
                <a:srgbClr val="000099"/>
              </a:solidFill>
              <a:effectLst>
                <a:outerShdw blurRad="38100" dist="38100" dir="2700000" algn="tl">
                  <a:srgbClr val="C0C0C0"/>
                </a:outerShdw>
              </a:effectLst>
            </a:endParaRPr>
          </a:p>
          <a:p>
            <a:pPr>
              <a:defRPr/>
            </a:pPr>
            <a:r>
              <a:rPr lang="it-IT" sz="2400" dirty="0">
                <a:solidFill>
                  <a:srgbClr val="000099"/>
                </a:solidFill>
                <a:effectLst>
                  <a:outerShdw blurRad="38100" dist="38100" dir="2700000" algn="tl">
                    <a:srgbClr val="C0C0C0"/>
                  </a:outerShdw>
                </a:effectLst>
              </a:rPr>
              <a:t>By April 2013, 14 apprendistato </a:t>
            </a:r>
            <a:r>
              <a:rPr lang="it-IT" sz="2400" dirty="0" err="1">
                <a:solidFill>
                  <a:srgbClr val="000099"/>
                </a:solidFill>
                <a:effectLst>
                  <a:outerShdw blurRad="38100" dist="38100" dir="2700000" algn="tl">
                    <a:srgbClr val="C0C0C0"/>
                  </a:outerShdw>
                </a:effectLst>
              </a:rPr>
              <a:t>contracts</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signed</a:t>
            </a:r>
            <a:r>
              <a:rPr lang="it-IT" sz="2400" dirty="0">
                <a:solidFill>
                  <a:srgbClr val="000099"/>
                </a:solidFill>
                <a:effectLst>
                  <a:outerShdw blurRad="38100" dist="38100" dir="2700000" algn="tl">
                    <a:srgbClr val="C0C0C0"/>
                  </a:outerShdw>
                </a:effectLst>
              </a:rPr>
              <a:t> for </a:t>
            </a:r>
            <a:r>
              <a:rPr lang="it-IT" sz="2400" dirty="0" err="1">
                <a:solidFill>
                  <a:srgbClr val="000099"/>
                </a:solidFill>
                <a:effectLst>
                  <a:outerShdw blurRad="38100" dist="38100" dir="2700000" algn="tl">
                    <a:srgbClr val="C0C0C0"/>
                  </a:outerShdw>
                </a:effectLst>
              </a:rPr>
              <a:t>PhD</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students</a:t>
            </a:r>
            <a:r>
              <a:rPr lang="it-IT" sz="2400" dirty="0">
                <a:solidFill>
                  <a:srgbClr val="000099"/>
                </a:solidFill>
                <a:effectLst>
                  <a:outerShdw blurRad="38100" dist="38100" dir="2700000" algn="tl">
                    <a:srgbClr val="C0C0C0"/>
                  </a:outerShdw>
                </a:effectLst>
              </a:rPr>
              <a:t> and 1 </a:t>
            </a:r>
            <a:r>
              <a:rPr lang="it-IT" sz="2400" dirty="0" smtClean="0">
                <a:solidFill>
                  <a:srgbClr val="000099"/>
                </a:solidFill>
                <a:effectLst>
                  <a:outerShdw blurRad="38100" dist="38100" dir="2700000" algn="tl">
                    <a:srgbClr val="C0C0C0"/>
                  </a:outerShdw>
                </a:effectLst>
              </a:rPr>
              <a:t>for a master </a:t>
            </a:r>
            <a:r>
              <a:rPr lang="it-IT" sz="2400" dirty="0" err="1">
                <a:solidFill>
                  <a:srgbClr val="000099"/>
                </a:solidFill>
                <a:effectLst>
                  <a:outerShdw blurRad="38100" dist="38100" dir="2700000" algn="tl">
                    <a:srgbClr val="C0C0C0"/>
                  </a:outerShdw>
                </a:effectLst>
              </a:rPr>
              <a:t>degree</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student</a:t>
            </a:r>
            <a:r>
              <a:rPr lang="it-IT" sz="2400" dirty="0">
                <a:solidFill>
                  <a:srgbClr val="000099"/>
                </a:solidFill>
                <a:effectLst>
                  <a:outerShdw blurRad="38100" dist="38100" dir="2700000" algn="tl">
                    <a:srgbClr val="C0C0C0"/>
                  </a:outerShdw>
                </a:effectLst>
              </a:rPr>
              <a:t> (Management </a:t>
            </a:r>
            <a:r>
              <a:rPr lang="it-IT" sz="2400" dirty="0" err="1">
                <a:solidFill>
                  <a:srgbClr val="000099"/>
                </a:solidFill>
                <a:effectLst>
                  <a:outerShdw blurRad="38100" dist="38100" dir="2700000" algn="tl">
                    <a:srgbClr val="C0C0C0"/>
                  </a:outerShdw>
                </a:effectLst>
              </a:rPr>
              <a:t>Engineering</a:t>
            </a:r>
            <a:r>
              <a:rPr lang="it-IT" sz="2400" dirty="0">
                <a:solidFill>
                  <a:srgbClr val="000099"/>
                </a:solidFill>
                <a:effectLst>
                  <a:outerShdw blurRad="38100" dist="38100" dir="2700000" algn="tl">
                    <a:srgbClr val="C0C0C0"/>
                  </a:outerShdw>
                </a:effectLst>
              </a:rPr>
              <a:t>)</a:t>
            </a:r>
          </a:p>
          <a:p>
            <a:pPr>
              <a:defRPr/>
            </a:pPr>
            <a:endParaRPr lang="it-IT" sz="2400" dirty="0">
              <a:solidFill>
                <a:srgbClr val="000099"/>
              </a:solidFill>
              <a:effectLst>
                <a:outerShdw blurRad="38100" dist="38100" dir="2700000" algn="tl">
                  <a:srgbClr val="C0C0C0"/>
                </a:outerShdw>
              </a:effectLst>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asellaDiTesto 5"/>
          <p:cNvSpPr txBox="1">
            <a:spLocks noChangeArrowheads="1"/>
          </p:cNvSpPr>
          <p:nvPr/>
        </p:nvSpPr>
        <p:spPr bwMode="auto">
          <a:xfrm>
            <a:off x="395288" y="3051175"/>
            <a:ext cx="8064500" cy="768350"/>
          </a:xfrm>
          <a:prstGeom prst="rect">
            <a:avLst/>
          </a:prstGeom>
          <a:noFill/>
          <a:ln w="9525">
            <a:noFill/>
            <a:miter lim="800000"/>
            <a:headEnd/>
            <a:tailEnd/>
          </a:ln>
        </p:spPr>
        <p:txBody>
          <a:bodyPr>
            <a:spAutoFit/>
          </a:bodyPr>
          <a:lstStyle/>
          <a:p>
            <a:pPr algn="ctr" eaLnBrk="0" hangingPunct="0"/>
            <a:endParaRPr lang="it-IT" sz="2200">
              <a:solidFill>
                <a:srgbClr val="000099"/>
              </a:solidFill>
              <a:sym typeface="Wingdings" pitchFamily="2" charset="2"/>
            </a:endParaRPr>
          </a:p>
          <a:p>
            <a:pPr algn="ctr" eaLnBrk="0" hangingPunct="0"/>
            <a:r>
              <a:rPr lang="it-IT" sz="2200">
                <a:solidFill>
                  <a:srgbClr val="000099"/>
                </a:solidFill>
                <a:sym typeface="Wingdings" pitchFamily="2" charset="2"/>
              </a:rPr>
              <a:t>		Thanks</a:t>
            </a:r>
          </a:p>
        </p:txBody>
      </p:sp>
      <p:pic>
        <p:nvPicPr>
          <p:cNvPr id="38914" name="Picture 2" descr="C:\Users\utente\Desktop\ALICANTE\Sede S Agostino con personeIMG_0125 compressa.jpg"/>
          <p:cNvPicPr>
            <a:picLocks noChangeAspect="1" noChangeArrowheads="1"/>
          </p:cNvPicPr>
          <p:nvPr/>
        </p:nvPicPr>
        <p:blipFill>
          <a:blip r:embed="rId3"/>
          <a:srcRect/>
          <a:stretch>
            <a:fillRect/>
          </a:stretch>
        </p:blipFill>
        <p:spPr bwMode="auto">
          <a:xfrm>
            <a:off x="1835150" y="1557338"/>
            <a:ext cx="2592388" cy="388461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07950" y="44450"/>
            <a:ext cx="9251950" cy="549275"/>
          </a:xfrm>
          <a:prstGeom prst="rect">
            <a:avLst/>
          </a:prstGeom>
          <a:noFill/>
          <a:ln>
            <a:noFill/>
          </a:ln>
          <a:effectLst/>
          <a:extLst/>
        </p:spPr>
        <p:txBody>
          <a:bodyPr>
            <a:spAutoFit/>
          </a:bodyPr>
          <a:lstStyle/>
          <a:p>
            <a:pPr algn="ctr" eaLnBrk="0" hangingPunct="0">
              <a:defRPr/>
            </a:pPr>
            <a:r>
              <a:rPr lang="it-IT" sz="3000">
                <a:solidFill>
                  <a:srgbClr val="003399"/>
                </a:solidFill>
                <a:effectLst>
                  <a:outerShdw blurRad="38100" dist="38100" dir="2700000" algn="tl">
                    <a:srgbClr val="C0C0C0"/>
                  </a:outerShdw>
                </a:effectLst>
              </a:rPr>
              <a:t>Needs of the Labour Market</a:t>
            </a:r>
          </a:p>
        </p:txBody>
      </p:sp>
      <p:sp>
        <p:nvSpPr>
          <p:cNvPr id="32" name="Text Box 4"/>
          <p:cNvSpPr txBox="1">
            <a:spLocks noChangeArrowheads="1"/>
          </p:cNvSpPr>
          <p:nvPr/>
        </p:nvSpPr>
        <p:spPr bwMode="auto">
          <a:xfrm>
            <a:off x="215900" y="981075"/>
            <a:ext cx="8928100" cy="5355312"/>
          </a:xfrm>
          <a:prstGeom prst="rect">
            <a:avLst/>
          </a:prstGeom>
          <a:noFill/>
          <a:ln>
            <a:noFill/>
          </a:ln>
          <a:effectLst/>
          <a:extLst/>
        </p:spPr>
        <p:txBody>
          <a:bodyPr>
            <a:spAutoFit/>
          </a:bodyPr>
          <a:lstStyle/>
          <a:p>
            <a:pPr marL="342900" indent="-342900" eaLnBrk="0" hangingPunct="0">
              <a:defRPr/>
            </a:pPr>
            <a:r>
              <a:rPr lang="it-IT" sz="2400" dirty="0" err="1">
                <a:solidFill>
                  <a:srgbClr val="000099"/>
                </a:solidFill>
                <a:effectLst>
                  <a:outerShdw blurRad="38100" dist="38100" dir="2700000" algn="tl">
                    <a:srgbClr val="C0C0C0"/>
                  </a:outerShdw>
                </a:effectLst>
              </a:rPr>
              <a:t>F</a:t>
            </a:r>
            <a:r>
              <a:rPr lang="it-IT" sz="2400" dirty="0" err="1" smtClean="0">
                <a:solidFill>
                  <a:srgbClr val="000099"/>
                </a:solidFill>
                <a:effectLst>
                  <a:outerShdw blurRad="38100" dist="38100" dir="2700000" algn="tl">
                    <a:srgbClr val="C0C0C0"/>
                  </a:outerShdw>
                </a:effectLst>
              </a:rPr>
              <a:t>our</a:t>
            </a:r>
            <a:r>
              <a:rPr lang="it-IT" sz="2400" dirty="0" smtClean="0">
                <a:solidFill>
                  <a:srgbClr val="000099"/>
                </a:solidFill>
                <a:effectLst>
                  <a:outerShdw blurRad="38100" dist="38100" dir="2700000" algn="tl">
                    <a:srgbClr val="C0C0C0"/>
                  </a:outerShdw>
                </a:effectLst>
              </a:rPr>
              <a:t> </a:t>
            </a:r>
            <a:r>
              <a:rPr lang="it-IT" sz="2400" dirty="0" err="1" smtClean="0">
                <a:solidFill>
                  <a:srgbClr val="000099"/>
                </a:solidFill>
                <a:effectLst>
                  <a:outerShdw blurRad="38100" dist="38100" dir="2700000" algn="tl">
                    <a:srgbClr val="C0C0C0"/>
                  </a:outerShdw>
                </a:effectLst>
              </a:rPr>
              <a:t>keys</a:t>
            </a:r>
            <a:r>
              <a:rPr lang="it-IT" sz="2400" dirty="0" smtClean="0">
                <a:solidFill>
                  <a:srgbClr val="000099"/>
                </a:solidFill>
                <a:effectLst>
                  <a:outerShdw blurRad="38100" dist="38100" dir="2700000" algn="tl">
                    <a:srgbClr val="C0C0C0"/>
                  </a:outerShdw>
                </a:effectLst>
              </a:rPr>
              <a:t> </a:t>
            </a:r>
            <a:r>
              <a:rPr lang="it-IT" sz="2400" dirty="0">
                <a:solidFill>
                  <a:srgbClr val="000099"/>
                </a:solidFill>
                <a:effectLst>
                  <a:outerShdw blurRad="38100" dist="38100" dir="2700000" algn="tl">
                    <a:srgbClr val="C0C0C0"/>
                  </a:outerShdw>
                </a:effectLst>
              </a:rPr>
              <a:t>for </a:t>
            </a:r>
            <a:r>
              <a:rPr lang="it-IT" sz="2400" dirty="0" err="1">
                <a:solidFill>
                  <a:srgbClr val="000099"/>
                </a:solidFill>
                <a:effectLst>
                  <a:outerShdw blurRad="38100" dist="38100" dir="2700000" algn="tl">
                    <a:srgbClr val="C0C0C0"/>
                  </a:outerShdw>
                </a:effectLst>
              </a:rPr>
              <a:t>understanding</a:t>
            </a:r>
            <a:r>
              <a:rPr lang="it-IT" sz="2400" dirty="0">
                <a:solidFill>
                  <a:srgbClr val="000099"/>
                </a:solidFill>
                <a:effectLst>
                  <a:outerShdw blurRad="38100" dist="38100" dir="2700000" algn="tl">
                    <a:srgbClr val="C0C0C0"/>
                  </a:outerShdw>
                </a:effectLst>
              </a:rPr>
              <a:t> the </a:t>
            </a:r>
            <a:r>
              <a:rPr lang="it-IT" sz="2400" dirty="0" err="1">
                <a:solidFill>
                  <a:srgbClr val="000099"/>
                </a:solidFill>
                <a:effectLst>
                  <a:outerShdw blurRad="38100" dist="38100" dir="2700000" algn="tl">
                    <a:srgbClr val="C0C0C0"/>
                  </a:outerShdw>
                </a:effectLst>
              </a:rPr>
              <a:t>structure</a:t>
            </a:r>
            <a:r>
              <a:rPr lang="it-IT" sz="2400" dirty="0">
                <a:solidFill>
                  <a:srgbClr val="000099"/>
                </a:solidFill>
                <a:effectLst>
                  <a:outerShdw blurRad="38100" dist="38100" dir="2700000" algn="tl">
                    <a:srgbClr val="C0C0C0"/>
                  </a:outerShdw>
                </a:effectLst>
              </a:rPr>
              <a:t> of </a:t>
            </a:r>
            <a:r>
              <a:rPr lang="it-IT" sz="2400" dirty="0" err="1">
                <a:solidFill>
                  <a:srgbClr val="000099"/>
                </a:solidFill>
                <a:effectLst>
                  <a:outerShdw blurRad="38100" dist="38100" dir="2700000" algn="tl">
                    <a:srgbClr val="C0C0C0"/>
                  </a:outerShdw>
                </a:effectLst>
              </a:rPr>
              <a:t>Labour</a:t>
            </a:r>
            <a:r>
              <a:rPr lang="it-IT" sz="2400" dirty="0">
                <a:solidFill>
                  <a:srgbClr val="000099"/>
                </a:solidFill>
                <a:effectLst>
                  <a:outerShdw blurRad="38100" dist="38100" dir="2700000" algn="tl">
                    <a:srgbClr val="C0C0C0"/>
                  </a:outerShdw>
                </a:effectLst>
              </a:rPr>
              <a:t> Market in </a:t>
            </a:r>
            <a:r>
              <a:rPr lang="it-IT" sz="2400" dirty="0" err="1">
                <a:solidFill>
                  <a:srgbClr val="000099"/>
                </a:solidFill>
                <a:effectLst>
                  <a:outerShdw blurRad="38100" dist="38100" dir="2700000" algn="tl">
                    <a:srgbClr val="C0C0C0"/>
                  </a:outerShdw>
                </a:effectLst>
              </a:rPr>
              <a:t>Italy</a:t>
            </a:r>
            <a:r>
              <a:rPr lang="it-IT" sz="2400" dirty="0">
                <a:solidFill>
                  <a:srgbClr val="000099"/>
                </a:solidFill>
                <a:effectLst>
                  <a:outerShdw blurRad="38100" dist="38100" dir="2700000" algn="tl">
                    <a:srgbClr val="C0C0C0"/>
                  </a:outerShdw>
                </a:effectLst>
              </a:rPr>
              <a:t>:</a:t>
            </a:r>
          </a:p>
          <a:p>
            <a:pPr marL="342900" indent="-342900" eaLnBrk="0" hangingPunct="0">
              <a:defRPr/>
            </a:pPr>
            <a:endParaRPr lang="it-IT" sz="2400" dirty="0">
              <a:solidFill>
                <a:srgbClr val="000099"/>
              </a:solidFill>
              <a:effectLst>
                <a:outerShdw blurRad="38100" dist="38100" dir="2700000" algn="tl">
                  <a:srgbClr val="C0C0C0"/>
                </a:outerShdw>
              </a:effectLst>
            </a:endParaRPr>
          </a:p>
          <a:p>
            <a:pPr marL="342900" indent="-342900" eaLnBrk="0" hangingPunct="0">
              <a:buFontTx/>
              <a:buAutoNum type="arabicPeriod"/>
              <a:defRPr/>
            </a:pP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Dimension</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localisation</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degree</a:t>
            </a:r>
            <a:r>
              <a:rPr lang="it-IT" sz="2400" dirty="0">
                <a:solidFill>
                  <a:srgbClr val="000099"/>
                </a:solidFill>
                <a:effectLst>
                  <a:outerShdw blurRad="38100" dist="38100" dir="2700000" algn="tl">
                    <a:srgbClr val="C0C0C0"/>
                  </a:outerShdw>
                </a:effectLst>
              </a:rPr>
              <a:t> of </a:t>
            </a:r>
            <a:r>
              <a:rPr lang="it-IT" sz="2400" dirty="0" err="1">
                <a:solidFill>
                  <a:srgbClr val="000099"/>
                </a:solidFill>
                <a:effectLst>
                  <a:outerShdw blurRad="38100" dist="38100" dir="2700000" algn="tl">
                    <a:srgbClr val="C0C0C0"/>
                  </a:outerShdw>
                </a:effectLst>
              </a:rPr>
              <a:t>innovation</a:t>
            </a:r>
            <a:r>
              <a:rPr lang="it-IT" sz="2400" dirty="0">
                <a:solidFill>
                  <a:srgbClr val="000099"/>
                </a:solidFill>
                <a:effectLst>
                  <a:outerShdw blurRad="38100" dist="38100" dir="2700000" algn="tl">
                    <a:srgbClr val="C0C0C0"/>
                  </a:outerShdw>
                </a:effectLst>
              </a:rPr>
              <a:t> and </a:t>
            </a:r>
            <a:r>
              <a:rPr lang="it-IT" sz="2400" dirty="0" err="1">
                <a:solidFill>
                  <a:srgbClr val="000099"/>
                </a:solidFill>
                <a:effectLst>
                  <a:outerShdw blurRad="38100" dist="38100" dir="2700000" algn="tl">
                    <a:srgbClr val="C0C0C0"/>
                  </a:outerShdw>
                </a:effectLst>
              </a:rPr>
              <a:t>internationalisation</a:t>
            </a:r>
            <a:r>
              <a:rPr lang="it-IT" sz="2400" dirty="0">
                <a:solidFill>
                  <a:srgbClr val="000099"/>
                </a:solidFill>
                <a:effectLst>
                  <a:outerShdw blurRad="38100" dist="38100" dir="2700000" algn="tl">
                    <a:srgbClr val="C0C0C0"/>
                  </a:outerShdw>
                </a:effectLst>
              </a:rPr>
              <a:t> of </a:t>
            </a:r>
            <a:r>
              <a:rPr lang="it-IT" sz="2400" dirty="0" err="1">
                <a:solidFill>
                  <a:srgbClr val="000099"/>
                </a:solidFill>
                <a:effectLst>
                  <a:outerShdw blurRad="38100" dist="38100" dir="2700000" algn="tl">
                    <a:srgbClr val="C0C0C0"/>
                  </a:outerShdw>
                </a:effectLst>
              </a:rPr>
              <a:t>enterprises</a:t>
            </a:r>
            <a:endParaRPr lang="it-IT" sz="2400" dirty="0">
              <a:solidFill>
                <a:srgbClr val="000099"/>
              </a:solidFill>
              <a:effectLst>
                <a:outerShdw blurRad="38100" dist="38100" dir="2700000" algn="tl">
                  <a:srgbClr val="C0C0C0"/>
                </a:outerShdw>
              </a:effectLst>
            </a:endParaRPr>
          </a:p>
          <a:p>
            <a:pPr marL="342900" indent="-342900" eaLnBrk="0" hangingPunct="0">
              <a:buFontTx/>
              <a:buAutoNum type="arabicPeriod"/>
              <a:defRPr/>
            </a:pPr>
            <a:endParaRPr lang="it-IT" sz="2400" dirty="0">
              <a:solidFill>
                <a:srgbClr val="000099"/>
              </a:solidFill>
              <a:effectLst>
                <a:outerShdw blurRad="38100" dist="38100" dir="2700000" algn="tl">
                  <a:srgbClr val="C0C0C0"/>
                </a:outerShdw>
              </a:effectLst>
            </a:endParaRPr>
          </a:p>
          <a:p>
            <a:pPr marL="342900" indent="-342900" eaLnBrk="0" hangingPunct="0">
              <a:buFontTx/>
              <a:buAutoNum type="arabicPeriod"/>
              <a:defRPr/>
            </a:pPr>
            <a:r>
              <a:rPr lang="it-IT" sz="2400" dirty="0">
                <a:solidFill>
                  <a:srgbClr val="000099"/>
                </a:solidFill>
                <a:effectLst>
                  <a:outerShdw blurRad="38100" dist="38100" dir="2700000" algn="tl">
                    <a:srgbClr val="C0C0C0"/>
                  </a:outerShdw>
                </a:effectLst>
              </a:rPr>
              <a:t>Analysis of </a:t>
            </a:r>
            <a:r>
              <a:rPr lang="it-IT" sz="2400" dirty="0" err="1">
                <a:solidFill>
                  <a:srgbClr val="000099"/>
                </a:solidFill>
                <a:effectLst>
                  <a:outerShdw blurRad="38100" dist="38100" dir="2700000" algn="tl">
                    <a:srgbClr val="C0C0C0"/>
                  </a:outerShdw>
                </a:effectLst>
              </a:rPr>
              <a:t>present</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needs</a:t>
            </a:r>
            <a:r>
              <a:rPr lang="it-IT" sz="2400" dirty="0">
                <a:solidFill>
                  <a:srgbClr val="000099"/>
                </a:solidFill>
                <a:effectLst>
                  <a:outerShdw blurRad="38100" dist="38100" dir="2700000" algn="tl">
                    <a:srgbClr val="C0C0C0"/>
                  </a:outerShdw>
                </a:effectLst>
              </a:rPr>
              <a:t> of </a:t>
            </a:r>
            <a:r>
              <a:rPr lang="it-IT" sz="2400" dirty="0" err="1">
                <a:solidFill>
                  <a:srgbClr val="000099"/>
                </a:solidFill>
                <a:effectLst>
                  <a:outerShdw blurRad="38100" dist="38100" dir="2700000" algn="tl">
                    <a:srgbClr val="C0C0C0"/>
                  </a:outerShdw>
                </a:effectLst>
              </a:rPr>
              <a:t>workers</a:t>
            </a:r>
            <a:r>
              <a:rPr lang="it-IT" sz="2400" dirty="0">
                <a:solidFill>
                  <a:srgbClr val="000099"/>
                </a:solidFill>
                <a:effectLst>
                  <a:outerShdw blurRad="38100" dist="38100" dir="2700000" algn="tl">
                    <a:srgbClr val="C0C0C0"/>
                  </a:outerShdw>
                </a:effectLst>
              </a:rPr>
              <a:t> </a:t>
            </a:r>
            <a:r>
              <a:rPr lang="it-IT" dirty="0">
                <a:solidFill>
                  <a:srgbClr val="000099"/>
                </a:solidFill>
                <a:effectLst>
                  <a:outerShdw blurRad="38100" dist="38100" dir="2700000" algn="tl">
                    <a:srgbClr val="C0C0C0"/>
                  </a:outerShdw>
                </a:effectLst>
              </a:rPr>
              <a:t>(e.g. </a:t>
            </a:r>
            <a:r>
              <a:rPr lang="it-IT" dirty="0" err="1">
                <a:solidFill>
                  <a:srgbClr val="000099"/>
                </a:solidFill>
                <a:effectLst>
                  <a:outerShdw blurRad="38100" dist="38100" dir="2700000" algn="tl">
                    <a:srgbClr val="C0C0C0"/>
                  </a:outerShdw>
                </a:effectLst>
              </a:rPr>
              <a:t>Excelsior</a:t>
            </a:r>
            <a:r>
              <a:rPr lang="it-IT" dirty="0">
                <a:solidFill>
                  <a:srgbClr val="000099"/>
                </a:solidFill>
                <a:effectLst>
                  <a:outerShdw blurRad="38100" dist="38100" dir="2700000" algn="tl">
                    <a:srgbClr val="C0C0C0"/>
                  </a:outerShdw>
                </a:effectLst>
              </a:rPr>
              <a:t> </a:t>
            </a:r>
            <a:r>
              <a:rPr lang="it-IT" dirty="0" err="1">
                <a:solidFill>
                  <a:srgbClr val="000099"/>
                </a:solidFill>
                <a:effectLst>
                  <a:outerShdw blurRad="38100" dist="38100" dir="2700000" algn="tl">
                    <a:srgbClr val="C0C0C0"/>
                  </a:outerShdw>
                </a:effectLst>
              </a:rPr>
              <a:t>analysis</a:t>
            </a:r>
            <a:r>
              <a:rPr lang="it-IT" dirty="0">
                <a:solidFill>
                  <a:srgbClr val="000099"/>
                </a:solidFill>
                <a:effectLst>
                  <a:outerShdw blurRad="38100" dist="38100" dir="2700000" algn="tl">
                    <a:srgbClr val="C0C0C0"/>
                  </a:outerShdw>
                </a:effectLst>
              </a:rPr>
              <a:t>, by </a:t>
            </a:r>
            <a:r>
              <a:rPr lang="it-IT" dirty="0" err="1">
                <a:solidFill>
                  <a:srgbClr val="000099"/>
                </a:solidFill>
                <a:effectLst>
                  <a:outerShdw blurRad="38100" dist="38100" dir="2700000" algn="tl">
                    <a:srgbClr val="C0C0C0"/>
                  </a:outerShdw>
                </a:effectLst>
              </a:rPr>
              <a:t>Chamber</a:t>
            </a:r>
            <a:r>
              <a:rPr lang="it-IT" dirty="0">
                <a:solidFill>
                  <a:srgbClr val="000099"/>
                </a:solidFill>
                <a:effectLst>
                  <a:outerShdw blurRad="38100" dist="38100" dir="2700000" algn="tl">
                    <a:srgbClr val="C0C0C0"/>
                  </a:outerShdw>
                </a:effectLst>
              </a:rPr>
              <a:t> of Commerce)</a:t>
            </a:r>
          </a:p>
          <a:p>
            <a:pPr marL="342900" indent="-342900" eaLnBrk="0" hangingPunct="0">
              <a:buFontTx/>
              <a:buAutoNum type="arabicPeriod"/>
              <a:defRPr/>
            </a:pPr>
            <a:endParaRPr lang="it-IT" sz="2400" dirty="0">
              <a:solidFill>
                <a:srgbClr val="000099"/>
              </a:solidFill>
              <a:effectLst>
                <a:outerShdw blurRad="38100" dist="38100" dir="2700000" algn="tl">
                  <a:srgbClr val="C0C0C0"/>
                </a:outerShdw>
              </a:effectLst>
            </a:endParaRPr>
          </a:p>
          <a:p>
            <a:pPr marL="342900" indent="-342900" eaLnBrk="0" hangingPunct="0">
              <a:buFontTx/>
              <a:buAutoNum type="arabicPeriod"/>
              <a:defRPr/>
            </a:pPr>
            <a:r>
              <a:rPr lang="it-IT" sz="2400" dirty="0" err="1">
                <a:solidFill>
                  <a:srgbClr val="000099"/>
                </a:solidFill>
                <a:effectLst>
                  <a:outerShdw blurRad="38100" dist="38100" dir="2700000" algn="tl">
                    <a:srgbClr val="C0C0C0"/>
                  </a:outerShdw>
                </a:effectLst>
              </a:rPr>
              <a:t>Labour</a:t>
            </a:r>
            <a:r>
              <a:rPr lang="it-IT" sz="2400" dirty="0">
                <a:solidFill>
                  <a:srgbClr val="000099"/>
                </a:solidFill>
                <a:effectLst>
                  <a:outerShdw blurRad="38100" dist="38100" dir="2700000" algn="tl">
                    <a:srgbClr val="C0C0C0"/>
                  </a:outerShdw>
                </a:effectLst>
              </a:rPr>
              <a:t> market </a:t>
            </a:r>
            <a:r>
              <a:rPr lang="it-IT" sz="2400" dirty="0" err="1">
                <a:solidFill>
                  <a:srgbClr val="000099"/>
                </a:solidFill>
                <a:effectLst>
                  <a:outerShdw blurRad="38100" dist="38100" dir="2700000" algn="tl">
                    <a:srgbClr val="C0C0C0"/>
                  </a:outerShdw>
                </a:effectLst>
              </a:rPr>
              <a:t>legislation</a:t>
            </a:r>
            <a:r>
              <a:rPr lang="it-IT" sz="2400" dirty="0">
                <a:solidFill>
                  <a:srgbClr val="000099"/>
                </a:solidFill>
                <a:effectLst>
                  <a:outerShdw blurRad="38100" dist="38100" dir="2700000" algn="tl">
                    <a:srgbClr val="C0C0C0"/>
                  </a:outerShdw>
                </a:effectLst>
              </a:rPr>
              <a:t> </a:t>
            </a:r>
            <a:r>
              <a:rPr lang="it-IT" dirty="0">
                <a:solidFill>
                  <a:srgbClr val="000099"/>
                </a:solidFill>
                <a:effectLst>
                  <a:outerShdw blurRad="38100" dist="38100" dir="2700000" algn="tl">
                    <a:srgbClr val="C0C0C0"/>
                  </a:outerShdw>
                </a:effectLst>
              </a:rPr>
              <a:t>(special </a:t>
            </a:r>
            <a:r>
              <a:rPr lang="it-IT" dirty="0" err="1">
                <a:solidFill>
                  <a:srgbClr val="000099"/>
                </a:solidFill>
                <a:effectLst>
                  <a:outerShdw blurRad="38100" dist="38100" dir="2700000" algn="tl">
                    <a:srgbClr val="C0C0C0"/>
                  </a:outerShdw>
                </a:effectLst>
              </a:rPr>
              <a:t>contracts</a:t>
            </a:r>
            <a:r>
              <a:rPr lang="it-IT" dirty="0">
                <a:solidFill>
                  <a:srgbClr val="000099"/>
                </a:solidFill>
                <a:effectLst>
                  <a:outerShdw blurRad="38100" dist="38100" dir="2700000" algn="tl">
                    <a:srgbClr val="C0C0C0"/>
                  </a:outerShdw>
                </a:effectLst>
              </a:rPr>
              <a:t> for </a:t>
            </a:r>
            <a:r>
              <a:rPr lang="it-IT" dirty="0" err="1">
                <a:solidFill>
                  <a:srgbClr val="000099"/>
                </a:solidFill>
                <a:effectLst>
                  <a:outerShdw blurRad="38100" dist="38100" dir="2700000" algn="tl">
                    <a:srgbClr val="C0C0C0"/>
                  </a:outerShdw>
                </a:effectLst>
              </a:rPr>
              <a:t>young</a:t>
            </a:r>
            <a:r>
              <a:rPr lang="it-IT" dirty="0">
                <a:solidFill>
                  <a:srgbClr val="000099"/>
                </a:solidFill>
                <a:effectLst>
                  <a:outerShdw blurRad="38100" dist="38100" dir="2700000" algn="tl">
                    <a:srgbClr val="C0C0C0"/>
                  </a:outerShdw>
                </a:effectLst>
              </a:rPr>
              <a:t> or </a:t>
            </a:r>
            <a:r>
              <a:rPr lang="it-IT" dirty="0" err="1">
                <a:solidFill>
                  <a:srgbClr val="000099"/>
                </a:solidFill>
                <a:effectLst>
                  <a:outerShdw blurRad="38100" dist="38100" dir="2700000" algn="tl">
                    <a:srgbClr val="C0C0C0"/>
                  </a:outerShdw>
                </a:effectLst>
              </a:rPr>
              <a:t>graduated</a:t>
            </a:r>
            <a:r>
              <a:rPr lang="it-IT" dirty="0">
                <a:solidFill>
                  <a:srgbClr val="000099"/>
                </a:solidFill>
                <a:effectLst>
                  <a:outerShdw blurRad="38100" dist="38100" dir="2700000" algn="tl">
                    <a:srgbClr val="C0C0C0"/>
                  </a:outerShdw>
                </a:effectLst>
              </a:rPr>
              <a:t> </a:t>
            </a:r>
            <a:r>
              <a:rPr lang="it-IT" dirty="0" err="1">
                <a:solidFill>
                  <a:srgbClr val="000099"/>
                </a:solidFill>
                <a:effectLst>
                  <a:outerShdw blurRad="38100" dist="38100" dir="2700000" algn="tl">
                    <a:srgbClr val="C0C0C0"/>
                  </a:outerShdw>
                </a:effectLst>
              </a:rPr>
              <a:t>people</a:t>
            </a:r>
            <a:r>
              <a:rPr lang="it-IT" dirty="0">
                <a:solidFill>
                  <a:srgbClr val="000099"/>
                </a:solidFill>
                <a:effectLst>
                  <a:outerShdw blurRad="38100" dist="38100" dir="2700000" algn="tl">
                    <a:srgbClr val="C0C0C0"/>
                  </a:outerShdw>
                </a:effectLst>
              </a:rPr>
              <a:t>)</a:t>
            </a:r>
          </a:p>
          <a:p>
            <a:pPr marL="342900" indent="-342900" eaLnBrk="0" hangingPunct="0">
              <a:buFontTx/>
              <a:buAutoNum type="arabicPeriod"/>
              <a:defRPr/>
            </a:pPr>
            <a:endParaRPr lang="it-IT" sz="2400" dirty="0">
              <a:solidFill>
                <a:srgbClr val="000099"/>
              </a:solidFill>
              <a:effectLst>
                <a:outerShdw blurRad="38100" dist="38100" dir="2700000" algn="tl">
                  <a:srgbClr val="C0C0C0"/>
                </a:outerShdw>
              </a:effectLst>
            </a:endParaRPr>
          </a:p>
          <a:p>
            <a:pPr marL="342900" indent="-342900" eaLnBrk="0" hangingPunct="0">
              <a:buFontTx/>
              <a:buAutoNum type="arabicPeriod"/>
              <a:defRPr/>
            </a:pPr>
            <a:r>
              <a:rPr lang="it-IT" sz="2400" dirty="0" err="1">
                <a:solidFill>
                  <a:srgbClr val="000099"/>
                </a:solidFill>
                <a:effectLst>
                  <a:outerShdw blurRad="38100" dist="38100" dir="2700000" algn="tl">
                    <a:srgbClr val="C0C0C0"/>
                  </a:outerShdw>
                </a:effectLst>
              </a:rPr>
              <a:t>Forecasting</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analysis</a:t>
            </a:r>
            <a:r>
              <a:rPr lang="it-IT" sz="2400" dirty="0">
                <a:solidFill>
                  <a:srgbClr val="000099"/>
                </a:solidFill>
                <a:effectLst>
                  <a:outerShdw blurRad="38100" dist="38100" dir="2700000" algn="tl">
                    <a:srgbClr val="C0C0C0"/>
                  </a:outerShdw>
                </a:effectLst>
              </a:rPr>
              <a:t> of the </a:t>
            </a:r>
            <a:r>
              <a:rPr lang="it-IT" sz="2400" dirty="0" err="1">
                <a:solidFill>
                  <a:srgbClr val="000099"/>
                </a:solidFill>
                <a:effectLst>
                  <a:outerShdw blurRad="38100" dist="38100" dir="2700000" algn="tl">
                    <a:srgbClr val="C0C0C0"/>
                  </a:outerShdw>
                </a:effectLst>
              </a:rPr>
              <a:t>development</a:t>
            </a:r>
            <a:r>
              <a:rPr lang="it-IT" sz="2400" dirty="0">
                <a:solidFill>
                  <a:srgbClr val="000099"/>
                </a:solidFill>
                <a:effectLst>
                  <a:outerShdw blurRad="38100" dist="38100" dir="2700000" algn="tl">
                    <a:srgbClr val="C0C0C0"/>
                  </a:outerShdw>
                </a:effectLst>
              </a:rPr>
              <a:t> of the </a:t>
            </a:r>
            <a:r>
              <a:rPr lang="it-IT" sz="2400" dirty="0" err="1">
                <a:solidFill>
                  <a:srgbClr val="000099"/>
                </a:solidFill>
                <a:effectLst>
                  <a:outerShdw blurRad="38100" dist="38100" dir="2700000" algn="tl">
                    <a:srgbClr val="C0C0C0"/>
                  </a:outerShdw>
                </a:effectLst>
              </a:rPr>
              <a:t>needs</a:t>
            </a:r>
            <a:r>
              <a:rPr lang="it-IT" sz="2400" dirty="0">
                <a:solidFill>
                  <a:srgbClr val="000099"/>
                </a:solidFill>
                <a:effectLst>
                  <a:outerShdw blurRad="38100" dist="38100" dir="2700000" algn="tl">
                    <a:srgbClr val="C0C0C0"/>
                  </a:outerShdw>
                </a:effectLst>
              </a:rPr>
              <a:t> of the </a:t>
            </a:r>
            <a:r>
              <a:rPr lang="it-IT" sz="2400" dirty="0" err="1">
                <a:solidFill>
                  <a:srgbClr val="000099"/>
                </a:solidFill>
                <a:effectLst>
                  <a:outerShdw blurRad="38100" dist="38100" dir="2700000" algn="tl">
                    <a:srgbClr val="C0C0C0"/>
                  </a:outerShdw>
                </a:effectLst>
              </a:rPr>
              <a:t>Labour</a:t>
            </a:r>
            <a:r>
              <a:rPr lang="it-IT" sz="2400" dirty="0">
                <a:solidFill>
                  <a:srgbClr val="000099"/>
                </a:solidFill>
                <a:effectLst>
                  <a:outerShdw blurRad="38100" dist="38100" dir="2700000" algn="tl">
                    <a:srgbClr val="C0C0C0"/>
                  </a:outerShdw>
                </a:effectLst>
              </a:rPr>
              <a:t> Market </a:t>
            </a:r>
            <a:r>
              <a:rPr lang="it-IT" dirty="0">
                <a:solidFill>
                  <a:srgbClr val="000099"/>
                </a:solidFill>
                <a:effectLst>
                  <a:outerShdw blurRad="38100" dist="38100" dir="2700000" algn="tl">
                    <a:srgbClr val="C0C0C0"/>
                  </a:outerShdw>
                </a:effectLst>
              </a:rPr>
              <a:t>(Europe 2020)</a:t>
            </a:r>
          </a:p>
          <a:p>
            <a:pPr marL="342900" indent="-342900" eaLnBrk="0" hangingPunct="0">
              <a:defRPr/>
            </a:pPr>
            <a:endParaRPr lang="it-IT" dirty="0">
              <a:solidFill>
                <a:srgbClr val="000099"/>
              </a:solidFill>
              <a:effectLst>
                <a:outerShdw blurRad="38100" dist="38100" dir="2700000" algn="tl">
                  <a:srgbClr val="C0C0C0"/>
                </a:outerShdw>
              </a:effectLst>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07950" y="44450"/>
            <a:ext cx="9251950" cy="549275"/>
          </a:xfrm>
          <a:prstGeom prst="rect">
            <a:avLst/>
          </a:prstGeom>
          <a:noFill/>
          <a:ln>
            <a:noFill/>
          </a:ln>
          <a:effectLst/>
          <a:extLst/>
        </p:spPr>
        <p:txBody>
          <a:bodyPr>
            <a:spAutoFit/>
          </a:bodyPr>
          <a:lstStyle/>
          <a:p>
            <a:pPr algn="ctr" eaLnBrk="0" hangingPunct="0"/>
            <a:r>
              <a:rPr lang="it-IT" sz="3000">
                <a:solidFill>
                  <a:srgbClr val="003399"/>
                </a:solidFill>
                <a:effectLst>
                  <a:outerShdw blurRad="38100" dist="38100" dir="2700000" algn="tl">
                    <a:srgbClr val="C0C0C0"/>
                  </a:outerShdw>
                </a:effectLst>
              </a:rPr>
              <a:t>A first </a:t>
            </a:r>
            <a:r>
              <a:rPr lang="en-GB" sz="3000">
                <a:solidFill>
                  <a:srgbClr val="003399"/>
                </a:solidFill>
                <a:effectLst>
                  <a:outerShdw blurRad="38100" dist="38100" dir="2700000" algn="tl">
                    <a:srgbClr val="C0C0C0"/>
                  </a:outerShdw>
                </a:effectLst>
              </a:rPr>
              <a:t>attempt</a:t>
            </a:r>
          </a:p>
        </p:txBody>
      </p:sp>
      <p:sp>
        <p:nvSpPr>
          <p:cNvPr id="32" name="Text Box 4"/>
          <p:cNvSpPr txBox="1">
            <a:spLocks noChangeArrowheads="1"/>
          </p:cNvSpPr>
          <p:nvPr/>
        </p:nvSpPr>
        <p:spPr bwMode="auto">
          <a:xfrm>
            <a:off x="179388" y="1628775"/>
            <a:ext cx="8928100" cy="641350"/>
          </a:xfrm>
          <a:prstGeom prst="rect">
            <a:avLst/>
          </a:prstGeom>
          <a:noFill/>
          <a:ln>
            <a:noFill/>
          </a:ln>
          <a:effectLst/>
          <a:extLst/>
        </p:spPr>
        <p:txBody>
          <a:bodyPr>
            <a:spAutoFit/>
          </a:bodyPr>
          <a:lstStyle/>
          <a:p>
            <a:pPr eaLnBrk="0" hangingPunct="0">
              <a:defRPr/>
            </a:pPr>
            <a:endParaRPr lang="it-IT">
              <a:solidFill>
                <a:srgbClr val="000099"/>
              </a:solidFill>
              <a:effectLst>
                <a:outerShdw blurRad="38100" dist="38100" dir="2700000" algn="tl">
                  <a:srgbClr val="C0C0C0"/>
                </a:outerShdw>
              </a:effectLst>
            </a:endParaRPr>
          </a:p>
          <a:p>
            <a:pPr eaLnBrk="0" hangingPunct="0">
              <a:defRPr/>
            </a:pPr>
            <a:endParaRPr lang="it-IT">
              <a:solidFill>
                <a:srgbClr val="000099"/>
              </a:solidFill>
              <a:effectLst>
                <a:outerShdw blurRad="38100" dist="38100" dir="2700000" algn="tl">
                  <a:srgbClr val="C0C0C0"/>
                </a:outerShdw>
              </a:effectLst>
            </a:endParaRPr>
          </a:p>
        </p:txBody>
      </p:sp>
      <p:sp>
        <p:nvSpPr>
          <p:cNvPr id="22531" name="Text Box 4"/>
          <p:cNvSpPr txBox="1">
            <a:spLocks noChangeArrowheads="1"/>
          </p:cNvSpPr>
          <p:nvPr/>
        </p:nvSpPr>
        <p:spPr bwMode="auto">
          <a:xfrm>
            <a:off x="539750" y="981075"/>
            <a:ext cx="8604250" cy="366713"/>
          </a:xfrm>
          <a:prstGeom prst="rect">
            <a:avLst/>
          </a:prstGeom>
          <a:noFill/>
          <a:ln w="9525">
            <a:noFill/>
            <a:miter lim="800000"/>
            <a:headEnd/>
            <a:tailEnd/>
          </a:ln>
        </p:spPr>
        <p:txBody>
          <a:bodyPr>
            <a:spAutoFit/>
          </a:bodyPr>
          <a:lstStyle/>
          <a:p>
            <a:pPr>
              <a:spcBef>
                <a:spcPct val="50000"/>
              </a:spcBef>
            </a:pPr>
            <a:endParaRPr lang="en-GB"/>
          </a:p>
        </p:txBody>
      </p:sp>
      <p:sp>
        <p:nvSpPr>
          <p:cNvPr id="2" name="Text Box 4"/>
          <p:cNvSpPr txBox="1">
            <a:spLocks noChangeArrowheads="1"/>
          </p:cNvSpPr>
          <p:nvPr/>
        </p:nvSpPr>
        <p:spPr bwMode="auto">
          <a:xfrm>
            <a:off x="215900" y="981075"/>
            <a:ext cx="8928100" cy="5632311"/>
          </a:xfrm>
          <a:prstGeom prst="rect">
            <a:avLst/>
          </a:prstGeom>
          <a:noFill/>
          <a:ln>
            <a:noFill/>
          </a:ln>
          <a:effectLst/>
          <a:extLst/>
        </p:spPr>
        <p:txBody>
          <a:bodyPr>
            <a:spAutoFit/>
          </a:bodyPr>
          <a:lstStyle/>
          <a:p>
            <a:pPr eaLnBrk="0" hangingPunct="0">
              <a:defRPr/>
            </a:pPr>
            <a:r>
              <a:rPr lang="it-IT" sz="2400" dirty="0" err="1">
                <a:solidFill>
                  <a:srgbClr val="000099"/>
                </a:solidFill>
                <a:effectLst>
                  <a:outerShdw blurRad="38100" dist="38100" dir="2700000" algn="tl">
                    <a:srgbClr val="C0C0C0"/>
                  </a:outerShdw>
                </a:effectLst>
              </a:rPr>
              <a:t>University</a:t>
            </a:r>
            <a:r>
              <a:rPr lang="it-IT" sz="2400" dirty="0">
                <a:solidFill>
                  <a:srgbClr val="000099"/>
                </a:solidFill>
                <a:effectLst>
                  <a:outerShdw blurRad="38100" dist="38100" dir="2700000" algn="tl">
                    <a:srgbClr val="C0C0C0"/>
                  </a:outerShdw>
                </a:effectLst>
              </a:rPr>
              <a:t> </a:t>
            </a:r>
            <a:r>
              <a:rPr lang="it-IT" sz="2400" dirty="0" err="1" smtClean="0">
                <a:solidFill>
                  <a:srgbClr val="000099"/>
                </a:solidFill>
                <a:effectLst>
                  <a:outerShdw blurRad="38100" dist="38100" dir="2700000" algn="tl">
                    <a:srgbClr val="C0C0C0"/>
                  </a:outerShdw>
                </a:effectLst>
              </a:rPr>
              <a:t>reforms</a:t>
            </a:r>
            <a:r>
              <a:rPr lang="it-IT" sz="2400" dirty="0" smtClean="0">
                <a:solidFill>
                  <a:srgbClr val="000099"/>
                </a:solidFill>
                <a:effectLst>
                  <a:outerShdw blurRad="38100" dist="38100" dir="2700000" algn="tl">
                    <a:srgbClr val="C0C0C0"/>
                  </a:outerShdw>
                </a:effectLst>
              </a:rPr>
              <a:t>:</a:t>
            </a:r>
            <a:endParaRPr lang="it-IT" sz="2400" dirty="0">
              <a:solidFill>
                <a:srgbClr val="000099"/>
              </a:solidFill>
              <a:effectLst>
                <a:outerShdw blurRad="38100" dist="38100" dir="2700000" algn="tl">
                  <a:srgbClr val="C0C0C0"/>
                </a:outerShdw>
              </a:effectLst>
            </a:endParaRPr>
          </a:p>
          <a:p>
            <a:pPr eaLnBrk="0" hangingPunct="0">
              <a:defRPr/>
            </a:pPr>
            <a:endParaRPr lang="it-IT" sz="2400" dirty="0">
              <a:solidFill>
                <a:srgbClr val="000099"/>
              </a:solidFill>
              <a:effectLst>
                <a:outerShdw blurRad="38100" dist="38100" dir="2700000" algn="tl">
                  <a:srgbClr val="C0C0C0"/>
                </a:outerShdw>
              </a:effectLst>
            </a:endParaRPr>
          </a:p>
          <a:p>
            <a:pPr eaLnBrk="0" hangingPunct="0">
              <a:defRPr/>
            </a:pPr>
            <a:r>
              <a:rPr lang="it-IT" sz="2400" dirty="0">
                <a:solidFill>
                  <a:srgbClr val="000099"/>
                </a:solidFill>
                <a:effectLst>
                  <a:outerShdw blurRad="38100" dist="38100" dir="2700000" algn="tl">
                    <a:srgbClr val="C0C0C0"/>
                  </a:outerShdw>
                </a:effectLst>
              </a:rPr>
              <a:t>1999: </a:t>
            </a:r>
            <a:r>
              <a:rPr lang="it-IT" sz="2400" dirty="0" err="1">
                <a:solidFill>
                  <a:srgbClr val="000099"/>
                </a:solidFill>
                <a:effectLst>
                  <a:outerShdw blurRad="38100" dist="38100" dir="2700000" algn="tl">
                    <a:srgbClr val="C0C0C0"/>
                  </a:outerShdw>
                </a:effectLst>
              </a:rPr>
              <a:t>Ministerial</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decree</a:t>
            </a:r>
            <a:r>
              <a:rPr lang="it-IT" sz="2400" dirty="0">
                <a:solidFill>
                  <a:srgbClr val="000099"/>
                </a:solidFill>
                <a:effectLst>
                  <a:outerShdw blurRad="38100" dist="38100" dir="2700000" algn="tl">
                    <a:srgbClr val="C0C0C0"/>
                  </a:outerShdw>
                </a:effectLst>
              </a:rPr>
              <a:t> 509</a:t>
            </a:r>
          </a:p>
          <a:p>
            <a:pPr eaLnBrk="0" hangingPunct="0">
              <a:defRPr/>
            </a:pPr>
            <a:endParaRPr lang="it-IT" dirty="0">
              <a:solidFill>
                <a:srgbClr val="000099"/>
              </a:solidFill>
              <a:effectLst>
                <a:outerShdw blurRad="38100" dist="38100" dir="2700000" algn="tl">
                  <a:srgbClr val="C0C0C0"/>
                </a:outerShdw>
              </a:effectLst>
            </a:endParaRPr>
          </a:p>
          <a:p>
            <a:pPr marL="342900" indent="-342900" eaLnBrk="0" hangingPunct="0">
              <a:buFontTx/>
              <a:buChar char="-"/>
              <a:defRPr/>
            </a:pPr>
            <a:r>
              <a:rPr lang="it-IT" sz="2000" dirty="0" smtClean="0">
                <a:solidFill>
                  <a:srgbClr val="003399"/>
                </a:solidFill>
                <a:effectLst>
                  <a:outerShdw blurRad="38100" dist="38100" dir="2700000" algn="tl">
                    <a:srgbClr val="C0C0C0"/>
                  </a:outerShdw>
                </a:effectLst>
              </a:rPr>
              <a:t>More </a:t>
            </a:r>
            <a:r>
              <a:rPr lang="it-IT" sz="2000" dirty="0" err="1">
                <a:solidFill>
                  <a:srgbClr val="003399"/>
                </a:solidFill>
                <a:effectLst>
                  <a:outerShdw blurRad="38100" dist="38100" dir="2700000" algn="tl">
                    <a:srgbClr val="C0C0C0"/>
                  </a:outerShdw>
                </a:effectLst>
              </a:rPr>
              <a:t>attention</a:t>
            </a:r>
            <a:r>
              <a:rPr lang="it-IT" sz="2000" dirty="0">
                <a:solidFill>
                  <a:srgbClr val="003399"/>
                </a:solidFill>
                <a:effectLst>
                  <a:outerShdw blurRad="38100" dist="38100" dir="2700000" algn="tl">
                    <a:srgbClr val="C0C0C0"/>
                  </a:outerShdw>
                </a:effectLst>
              </a:rPr>
              <a:t> </a:t>
            </a:r>
            <a:r>
              <a:rPr lang="it-IT" sz="2000" dirty="0" smtClean="0">
                <a:solidFill>
                  <a:srgbClr val="000099"/>
                </a:solidFill>
                <a:effectLst>
                  <a:outerShdw blurRad="38100" dist="38100" dir="2700000" algn="tl">
                    <a:srgbClr val="C0C0C0"/>
                  </a:outerShdw>
                </a:effectLst>
              </a:rPr>
              <a:t>to </a:t>
            </a:r>
            <a:r>
              <a:rPr lang="it-IT" sz="2000" dirty="0" err="1" smtClean="0">
                <a:solidFill>
                  <a:srgbClr val="000099"/>
                </a:solidFill>
                <a:effectLst>
                  <a:outerShdw blurRad="38100" dist="38100" dir="2700000" algn="tl">
                    <a:srgbClr val="C0C0C0"/>
                  </a:outerShdw>
                </a:effectLst>
              </a:rPr>
              <a:t>courses</a:t>
            </a:r>
            <a:r>
              <a:rPr lang="it-IT" sz="2000" dirty="0" smtClean="0">
                <a:solidFill>
                  <a:srgbClr val="000099"/>
                </a:solidFill>
                <a:effectLst>
                  <a:outerShdw blurRad="38100" dist="38100" dir="2700000" algn="tl">
                    <a:srgbClr val="C0C0C0"/>
                  </a:outerShdw>
                </a:effectLst>
              </a:rPr>
              <a:t> </a:t>
            </a:r>
            <a:r>
              <a:rPr lang="it-IT" sz="2000" dirty="0">
                <a:solidFill>
                  <a:srgbClr val="000099"/>
                </a:solidFill>
                <a:effectLst>
                  <a:outerShdw blurRad="38100" dist="38100" dir="2700000" algn="tl">
                    <a:srgbClr val="C0C0C0"/>
                  </a:outerShdw>
                </a:effectLst>
              </a:rPr>
              <a:t>and </a:t>
            </a:r>
            <a:r>
              <a:rPr lang="it-IT" sz="2000" dirty="0" smtClean="0">
                <a:solidFill>
                  <a:srgbClr val="000099"/>
                </a:solidFill>
                <a:effectLst>
                  <a:outerShdw blurRad="38100" dist="38100" dir="2700000" algn="tl">
                    <a:srgbClr val="C0C0C0"/>
                  </a:outerShdw>
                </a:effectLst>
              </a:rPr>
              <a:t>to </a:t>
            </a:r>
            <a:r>
              <a:rPr lang="it-IT" sz="2000" dirty="0" err="1" smtClean="0">
                <a:solidFill>
                  <a:srgbClr val="000099"/>
                </a:solidFill>
                <a:effectLst>
                  <a:outerShdw blurRad="38100" dist="38100" dir="2700000" algn="tl">
                    <a:srgbClr val="C0C0C0"/>
                  </a:outerShdw>
                </a:effectLst>
              </a:rPr>
              <a:t>teaching</a:t>
            </a:r>
            <a:r>
              <a:rPr lang="it-IT" sz="2000" dirty="0" smtClean="0">
                <a:solidFill>
                  <a:srgbClr val="000099"/>
                </a:solidFill>
                <a:effectLst>
                  <a:outerShdw blurRad="38100" dist="38100" dir="2700000" algn="tl">
                    <a:srgbClr val="C0C0C0"/>
                  </a:outerShdw>
                </a:effectLst>
              </a:rPr>
              <a:t> </a:t>
            </a:r>
            <a:r>
              <a:rPr lang="it-IT" sz="2000" dirty="0" err="1" smtClean="0">
                <a:solidFill>
                  <a:srgbClr val="000099"/>
                </a:solidFill>
                <a:effectLst>
                  <a:outerShdw blurRad="38100" dist="38100" dir="2700000" algn="tl">
                    <a:srgbClr val="C0C0C0"/>
                  </a:outerShdw>
                </a:effectLst>
              </a:rPr>
              <a:t>tasks</a:t>
            </a:r>
            <a:endParaRPr lang="it-IT" sz="2000" dirty="0" smtClean="0">
              <a:solidFill>
                <a:srgbClr val="000099"/>
              </a:solidFill>
              <a:effectLst>
                <a:outerShdw blurRad="38100" dist="38100" dir="2700000" algn="tl">
                  <a:srgbClr val="C0C0C0"/>
                </a:outerShdw>
              </a:effectLst>
            </a:endParaRPr>
          </a:p>
          <a:p>
            <a:pPr marL="342900" indent="-342900" eaLnBrk="0" hangingPunct="0">
              <a:buFontTx/>
              <a:buChar char="-"/>
              <a:defRPr/>
            </a:pPr>
            <a:endParaRPr lang="it-IT" sz="2000" dirty="0">
              <a:solidFill>
                <a:srgbClr val="000099"/>
              </a:solidFill>
              <a:effectLst>
                <a:outerShdw blurRad="38100" dist="38100" dir="2700000" algn="tl">
                  <a:srgbClr val="C0C0C0"/>
                </a:outerShdw>
              </a:effectLst>
            </a:endParaRPr>
          </a:p>
          <a:p>
            <a:pPr eaLnBrk="0" hangingPunct="0">
              <a:defRPr/>
            </a:pPr>
            <a:r>
              <a:rPr lang="it-IT" sz="2000" dirty="0">
                <a:solidFill>
                  <a:srgbClr val="000099"/>
                </a:solidFill>
                <a:effectLst>
                  <a:outerShdw blurRad="38100" dist="38100" dir="2700000" algn="tl">
                    <a:srgbClr val="C0C0C0"/>
                  </a:outerShdw>
                </a:effectLst>
              </a:rPr>
              <a:t>- Duty of </a:t>
            </a:r>
            <a:r>
              <a:rPr lang="it-IT" sz="2000" dirty="0" err="1" smtClean="0">
                <a:solidFill>
                  <a:srgbClr val="000099"/>
                </a:solidFill>
                <a:effectLst>
                  <a:outerShdw blurRad="38100" dist="38100" dir="2700000" algn="tl">
                    <a:srgbClr val="C0C0C0"/>
                  </a:outerShdw>
                </a:effectLst>
              </a:rPr>
              <a:t>consult</a:t>
            </a:r>
            <a:r>
              <a:rPr lang="it-IT" sz="2000" dirty="0" smtClean="0">
                <a:solidFill>
                  <a:srgbClr val="000099"/>
                </a:solidFill>
                <a:effectLst>
                  <a:outerShdw blurRad="38100" dist="38100" dir="2700000" algn="tl">
                    <a:srgbClr val="C0C0C0"/>
                  </a:outerShdw>
                </a:effectLst>
              </a:rPr>
              <a:t> </a:t>
            </a:r>
            <a:r>
              <a:rPr lang="it-IT" sz="2000" dirty="0" smtClean="0">
                <a:solidFill>
                  <a:srgbClr val="000099"/>
                </a:solidFill>
                <a:effectLst>
                  <a:outerShdw blurRad="38100" dist="38100" dir="2700000" algn="tl">
                    <a:srgbClr val="C0C0C0"/>
                  </a:outerShdw>
                </a:effectLst>
              </a:rPr>
              <a:t>the </a:t>
            </a:r>
            <a:r>
              <a:rPr lang="it-IT" sz="2000" dirty="0" err="1" smtClean="0">
                <a:solidFill>
                  <a:srgbClr val="000099"/>
                </a:solidFill>
                <a:effectLst>
                  <a:outerShdw blurRad="38100" dist="38100" dir="2700000" algn="tl">
                    <a:srgbClr val="C0C0C0"/>
                  </a:outerShdw>
                </a:effectLst>
              </a:rPr>
              <a:t>stakeholders</a:t>
            </a:r>
            <a:r>
              <a:rPr lang="it-IT" sz="2000" dirty="0" smtClean="0">
                <a:solidFill>
                  <a:srgbClr val="000099"/>
                </a:solidFill>
                <a:effectLst>
                  <a:outerShdw blurRad="38100" dist="38100" dir="2700000" algn="tl">
                    <a:srgbClr val="C0C0C0"/>
                  </a:outerShdw>
                </a:effectLst>
              </a:rPr>
              <a:t> </a:t>
            </a:r>
            <a:r>
              <a:rPr lang="it-IT" sz="2000" dirty="0">
                <a:solidFill>
                  <a:srgbClr val="000099"/>
                </a:solidFill>
                <a:effectLst>
                  <a:outerShdw blurRad="38100" dist="38100" dir="2700000" algn="tl">
                    <a:srgbClr val="C0C0C0"/>
                  </a:outerShdw>
                </a:effectLst>
              </a:rPr>
              <a:t>of the </a:t>
            </a:r>
            <a:r>
              <a:rPr lang="it-IT" sz="2000" dirty="0" err="1">
                <a:solidFill>
                  <a:srgbClr val="000099"/>
                </a:solidFill>
                <a:effectLst>
                  <a:outerShdw blurRad="38100" dist="38100" dir="2700000" algn="tl">
                    <a:srgbClr val="C0C0C0"/>
                  </a:outerShdw>
                </a:effectLst>
              </a:rPr>
              <a:t>labour</a:t>
            </a:r>
            <a:r>
              <a:rPr lang="it-IT" sz="2000" dirty="0">
                <a:solidFill>
                  <a:srgbClr val="000099"/>
                </a:solidFill>
                <a:effectLst>
                  <a:outerShdw blurRad="38100" dist="38100" dir="2700000" algn="tl">
                    <a:srgbClr val="C0C0C0"/>
                  </a:outerShdw>
                </a:effectLst>
              </a:rPr>
              <a:t> </a:t>
            </a:r>
            <a:r>
              <a:rPr lang="it-IT" sz="2000" dirty="0" err="1">
                <a:solidFill>
                  <a:srgbClr val="000099"/>
                </a:solidFill>
                <a:effectLst>
                  <a:outerShdw blurRad="38100" dist="38100" dir="2700000" algn="tl">
                    <a:srgbClr val="C0C0C0"/>
                  </a:outerShdw>
                </a:effectLst>
              </a:rPr>
              <a:t>markets</a:t>
            </a:r>
            <a:endParaRPr lang="it-IT" sz="2000" dirty="0">
              <a:solidFill>
                <a:srgbClr val="000099"/>
              </a:solidFill>
              <a:effectLst>
                <a:outerShdw blurRad="38100" dist="38100" dir="2700000" algn="tl">
                  <a:srgbClr val="C0C0C0"/>
                </a:outerShdw>
              </a:effectLst>
            </a:endParaRPr>
          </a:p>
          <a:p>
            <a:pPr eaLnBrk="0" hangingPunct="0">
              <a:defRPr/>
            </a:pPr>
            <a:endParaRPr lang="it-IT" sz="2000" dirty="0">
              <a:solidFill>
                <a:srgbClr val="000099"/>
              </a:solidFill>
              <a:effectLst>
                <a:outerShdw blurRad="38100" dist="38100" dir="2700000" algn="tl">
                  <a:srgbClr val="C0C0C0"/>
                </a:outerShdw>
              </a:effectLst>
            </a:endParaRPr>
          </a:p>
          <a:p>
            <a:pPr eaLnBrk="0" hangingPunct="0">
              <a:defRPr/>
            </a:pPr>
            <a:r>
              <a:rPr lang="it-IT" sz="2400" dirty="0">
                <a:solidFill>
                  <a:srgbClr val="000099"/>
                </a:solidFill>
                <a:effectLst>
                  <a:outerShdw blurRad="38100" dist="38100" dir="2700000" algn="tl">
                    <a:srgbClr val="C0C0C0"/>
                  </a:outerShdw>
                </a:effectLst>
              </a:rPr>
              <a:t>2004: </a:t>
            </a:r>
            <a:r>
              <a:rPr lang="it-IT" sz="2400" dirty="0" err="1">
                <a:solidFill>
                  <a:srgbClr val="000099"/>
                </a:solidFill>
                <a:effectLst>
                  <a:outerShdw blurRad="38100" dist="38100" dir="2700000" algn="tl">
                    <a:srgbClr val="C0C0C0"/>
                  </a:outerShdw>
                </a:effectLst>
              </a:rPr>
              <a:t>Ministerial</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decree</a:t>
            </a:r>
            <a:r>
              <a:rPr lang="it-IT" sz="2400" dirty="0">
                <a:solidFill>
                  <a:srgbClr val="000099"/>
                </a:solidFill>
                <a:effectLst>
                  <a:outerShdw blurRad="38100" dist="38100" dir="2700000" algn="tl">
                    <a:srgbClr val="C0C0C0"/>
                  </a:outerShdw>
                </a:effectLst>
              </a:rPr>
              <a:t> 270 </a:t>
            </a:r>
          </a:p>
          <a:p>
            <a:pPr eaLnBrk="0" hangingPunct="0">
              <a:defRPr/>
            </a:pPr>
            <a:endParaRPr lang="it-IT" sz="2400" dirty="0">
              <a:solidFill>
                <a:srgbClr val="000099"/>
              </a:solidFill>
              <a:effectLst>
                <a:outerShdw blurRad="38100" dist="38100" dir="2700000" algn="tl">
                  <a:srgbClr val="C0C0C0"/>
                </a:outerShdw>
              </a:effectLst>
            </a:endParaRPr>
          </a:p>
          <a:p>
            <a:pPr marL="285750" indent="-285750" eaLnBrk="0" hangingPunct="0">
              <a:buFontTx/>
              <a:buChar char="-"/>
              <a:defRPr/>
            </a:pPr>
            <a:r>
              <a:rPr lang="it-IT" sz="2000" dirty="0" smtClean="0">
                <a:solidFill>
                  <a:srgbClr val="000099"/>
                </a:solidFill>
                <a:effectLst>
                  <a:outerShdw blurRad="38100" dist="38100" dir="2700000" algn="tl">
                    <a:srgbClr val="C0C0C0"/>
                  </a:outerShdw>
                </a:effectLst>
              </a:rPr>
              <a:t>More </a:t>
            </a:r>
            <a:r>
              <a:rPr lang="it-IT" sz="2000" dirty="0" err="1">
                <a:solidFill>
                  <a:srgbClr val="000099"/>
                </a:solidFill>
                <a:effectLst>
                  <a:outerShdw blurRad="38100" dist="38100" dir="2700000" algn="tl">
                    <a:srgbClr val="C0C0C0"/>
                  </a:outerShdw>
                </a:effectLst>
              </a:rPr>
              <a:t>a</a:t>
            </a:r>
            <a:r>
              <a:rPr lang="it-IT" sz="2000" dirty="0" err="1" smtClean="0">
                <a:solidFill>
                  <a:srgbClr val="000099"/>
                </a:solidFill>
                <a:effectLst>
                  <a:outerShdw blurRad="38100" dist="38100" dir="2700000" algn="tl">
                    <a:srgbClr val="C0C0C0"/>
                  </a:outerShdw>
                </a:effectLst>
              </a:rPr>
              <a:t>ttention</a:t>
            </a:r>
            <a:r>
              <a:rPr lang="it-IT" sz="2000" dirty="0" smtClean="0">
                <a:solidFill>
                  <a:srgbClr val="000099"/>
                </a:solidFill>
                <a:effectLst>
                  <a:outerShdw blurRad="38100" dist="38100" dir="2700000" algn="tl">
                    <a:srgbClr val="C0C0C0"/>
                  </a:outerShdw>
                </a:effectLst>
              </a:rPr>
              <a:t> </a:t>
            </a:r>
            <a:r>
              <a:rPr lang="it-IT" sz="2000" dirty="0" smtClean="0">
                <a:solidFill>
                  <a:srgbClr val="000099"/>
                </a:solidFill>
                <a:effectLst>
                  <a:outerShdw blurRad="38100" dist="38100" dir="2700000" algn="tl">
                    <a:srgbClr val="C0C0C0"/>
                  </a:outerShdw>
                </a:effectLst>
              </a:rPr>
              <a:t>to </a:t>
            </a:r>
            <a:r>
              <a:rPr lang="it-IT" sz="2000" dirty="0" err="1">
                <a:solidFill>
                  <a:srgbClr val="000099"/>
                </a:solidFill>
                <a:effectLst>
                  <a:outerShdw blurRad="38100" dist="38100" dir="2700000" algn="tl">
                    <a:srgbClr val="C0C0C0"/>
                  </a:outerShdw>
                </a:effectLst>
              </a:rPr>
              <a:t>learning</a:t>
            </a:r>
            <a:r>
              <a:rPr lang="it-IT" sz="2000" dirty="0">
                <a:solidFill>
                  <a:srgbClr val="000099"/>
                </a:solidFill>
                <a:effectLst>
                  <a:outerShdw blurRad="38100" dist="38100" dir="2700000" algn="tl">
                    <a:srgbClr val="C0C0C0"/>
                  </a:outerShdw>
                </a:effectLst>
              </a:rPr>
              <a:t> </a:t>
            </a:r>
            <a:r>
              <a:rPr lang="it-IT" sz="2000" dirty="0" err="1">
                <a:solidFill>
                  <a:srgbClr val="000099"/>
                </a:solidFill>
                <a:effectLst>
                  <a:outerShdw blurRad="38100" dist="38100" dir="2700000" algn="tl">
                    <a:srgbClr val="C0C0C0"/>
                  </a:outerShdw>
                </a:effectLst>
              </a:rPr>
              <a:t>outcomes</a:t>
            </a:r>
            <a:endParaRPr lang="it-IT" sz="2000" dirty="0">
              <a:solidFill>
                <a:srgbClr val="000099"/>
              </a:solidFill>
              <a:effectLst>
                <a:outerShdw blurRad="38100" dist="38100" dir="2700000" algn="tl">
                  <a:srgbClr val="C0C0C0"/>
                </a:outerShdw>
              </a:effectLst>
            </a:endParaRPr>
          </a:p>
          <a:p>
            <a:pPr marL="285750" indent="-285750" eaLnBrk="0" hangingPunct="0">
              <a:buFontTx/>
              <a:buChar char="-"/>
              <a:defRPr/>
            </a:pPr>
            <a:endParaRPr lang="it-IT" sz="2000" dirty="0">
              <a:solidFill>
                <a:srgbClr val="000099"/>
              </a:solidFill>
              <a:effectLst>
                <a:outerShdw blurRad="38100" dist="38100" dir="2700000" algn="tl">
                  <a:srgbClr val="C0C0C0"/>
                </a:outerShdw>
              </a:effectLst>
            </a:endParaRPr>
          </a:p>
          <a:p>
            <a:pPr marL="285750" indent="-285750" eaLnBrk="0" hangingPunct="0">
              <a:buFontTx/>
              <a:buChar char="-"/>
              <a:defRPr/>
            </a:pPr>
            <a:r>
              <a:rPr lang="it-IT" sz="2000" dirty="0">
                <a:solidFill>
                  <a:srgbClr val="000099"/>
                </a:solidFill>
                <a:effectLst>
                  <a:outerShdw blurRad="38100" dist="38100" dir="2700000" algn="tl">
                    <a:srgbClr val="C0C0C0"/>
                  </a:outerShdw>
                </a:effectLst>
              </a:rPr>
              <a:t>Educational </a:t>
            </a:r>
            <a:r>
              <a:rPr lang="it-IT" sz="2000" dirty="0" err="1">
                <a:solidFill>
                  <a:srgbClr val="000099"/>
                </a:solidFill>
                <a:effectLst>
                  <a:outerShdw blurRad="38100" dist="38100" dir="2700000" algn="tl">
                    <a:srgbClr val="C0C0C0"/>
                  </a:outerShdw>
                </a:effectLst>
              </a:rPr>
              <a:t>needs</a:t>
            </a:r>
            <a:r>
              <a:rPr lang="it-IT" sz="2000" dirty="0">
                <a:solidFill>
                  <a:srgbClr val="000099"/>
                </a:solidFill>
                <a:effectLst>
                  <a:outerShdw blurRad="38100" dist="38100" dir="2700000" algn="tl">
                    <a:srgbClr val="C0C0C0"/>
                  </a:outerShdw>
                </a:effectLst>
              </a:rPr>
              <a:t> are to be </a:t>
            </a:r>
            <a:r>
              <a:rPr lang="it-IT" sz="2000" dirty="0" err="1">
                <a:solidFill>
                  <a:srgbClr val="000099"/>
                </a:solidFill>
                <a:effectLst>
                  <a:outerShdw blurRad="38100" dist="38100" dir="2700000" algn="tl">
                    <a:srgbClr val="C0C0C0"/>
                  </a:outerShdw>
                </a:effectLst>
              </a:rPr>
              <a:t>related</a:t>
            </a:r>
            <a:r>
              <a:rPr lang="it-IT" sz="2000" dirty="0">
                <a:solidFill>
                  <a:srgbClr val="000099"/>
                </a:solidFill>
                <a:effectLst>
                  <a:outerShdw blurRad="38100" dist="38100" dir="2700000" algn="tl">
                    <a:srgbClr val="C0C0C0"/>
                  </a:outerShdw>
                </a:effectLst>
              </a:rPr>
              <a:t> to job </a:t>
            </a:r>
            <a:r>
              <a:rPr lang="it-IT" sz="2000" dirty="0" err="1">
                <a:solidFill>
                  <a:srgbClr val="000099"/>
                </a:solidFill>
                <a:effectLst>
                  <a:outerShdw blurRad="38100" dist="38100" dir="2700000" algn="tl">
                    <a:srgbClr val="C0C0C0"/>
                  </a:outerShdw>
                </a:effectLst>
              </a:rPr>
              <a:t>profiles</a:t>
            </a:r>
            <a:endParaRPr lang="it-IT" sz="2000" dirty="0">
              <a:solidFill>
                <a:srgbClr val="000099"/>
              </a:solidFill>
              <a:effectLst>
                <a:outerShdw blurRad="38100" dist="38100" dir="2700000" algn="tl">
                  <a:srgbClr val="C0C0C0"/>
                </a:outerShdw>
              </a:effectLst>
            </a:endParaRPr>
          </a:p>
          <a:p>
            <a:pPr eaLnBrk="0" hangingPunct="0">
              <a:defRPr/>
            </a:pPr>
            <a:endParaRPr lang="it-IT" dirty="0">
              <a:solidFill>
                <a:srgbClr val="000099"/>
              </a:solidFill>
              <a:effectLst>
                <a:outerShdw blurRad="38100" dist="38100" dir="2700000" algn="tl">
                  <a:srgbClr val="C0C0C0"/>
                </a:outerShdw>
              </a:effectLst>
            </a:endParaRPr>
          </a:p>
          <a:p>
            <a:pPr eaLnBrk="0" hangingPunct="0">
              <a:defRPr/>
            </a:pPr>
            <a:endParaRPr lang="it-IT" dirty="0">
              <a:solidFill>
                <a:srgbClr val="000099"/>
              </a:solidFill>
              <a:effectLst>
                <a:outerShdw blurRad="38100" dist="38100" dir="2700000" algn="tl">
                  <a:srgbClr val="C0C0C0"/>
                </a:outerShdw>
              </a:effectLst>
            </a:endParaRPr>
          </a:p>
          <a:p>
            <a:pPr eaLnBrk="0" hangingPunct="0">
              <a:defRPr/>
            </a:pPr>
            <a:r>
              <a:rPr lang="it-IT" dirty="0">
                <a:solidFill>
                  <a:srgbClr val="000099"/>
                </a:solidFill>
                <a:effectLst>
                  <a:outerShdw blurRad="38100" dist="38100" dir="2700000" algn="tl">
                    <a:srgbClr val="C0C0C0"/>
                  </a:outerShdw>
                </a:effectLst>
              </a:rPr>
              <a:t>An </a:t>
            </a:r>
            <a:r>
              <a:rPr lang="it-IT" dirty="0" err="1" smtClean="0">
                <a:solidFill>
                  <a:srgbClr val="000099"/>
                </a:solidFill>
                <a:effectLst>
                  <a:outerShdw blurRad="38100" dist="38100" dir="2700000" algn="tl">
                    <a:srgbClr val="C0C0C0"/>
                  </a:outerShdw>
                </a:effectLst>
              </a:rPr>
              <a:t>example</a:t>
            </a:r>
            <a:r>
              <a:rPr lang="it-IT" dirty="0" smtClean="0">
                <a:solidFill>
                  <a:srgbClr val="000099"/>
                </a:solidFill>
                <a:effectLst>
                  <a:outerShdw blurRad="38100" dist="38100" dir="2700000" algn="tl">
                    <a:srgbClr val="C0C0C0"/>
                  </a:outerShdw>
                </a:effectLst>
              </a:rPr>
              <a:t>: a </a:t>
            </a:r>
            <a:r>
              <a:rPr lang="it-IT" dirty="0" err="1" smtClean="0">
                <a:solidFill>
                  <a:srgbClr val="000099"/>
                </a:solidFill>
                <a:effectLst>
                  <a:outerShdw blurRad="38100" dist="38100" dir="2700000" algn="tl">
                    <a:srgbClr val="C0C0C0"/>
                  </a:outerShdw>
                </a:effectLst>
              </a:rPr>
              <a:t>Master’s</a:t>
            </a:r>
            <a:r>
              <a:rPr lang="it-IT" dirty="0" smtClean="0">
                <a:solidFill>
                  <a:srgbClr val="000099"/>
                </a:solidFill>
                <a:effectLst>
                  <a:outerShdw blurRad="38100" dist="38100" dir="2700000" algn="tl">
                    <a:srgbClr val="C0C0C0"/>
                  </a:outerShdw>
                </a:effectLst>
              </a:rPr>
              <a:t> </a:t>
            </a:r>
            <a:r>
              <a:rPr lang="it-IT" dirty="0" err="1" smtClean="0">
                <a:solidFill>
                  <a:srgbClr val="000099"/>
                </a:solidFill>
                <a:effectLst>
                  <a:outerShdw blurRad="38100" dist="38100" dir="2700000" algn="tl">
                    <a:srgbClr val="C0C0C0"/>
                  </a:outerShdw>
                </a:effectLst>
              </a:rPr>
              <a:t>Degree</a:t>
            </a:r>
            <a:r>
              <a:rPr lang="it-IT" dirty="0" smtClean="0">
                <a:solidFill>
                  <a:srgbClr val="000099"/>
                </a:solidFill>
                <a:effectLst>
                  <a:outerShdw blurRad="38100" dist="38100" dir="2700000" algn="tl">
                    <a:srgbClr val="C0C0C0"/>
                  </a:outerShdw>
                </a:effectLst>
              </a:rPr>
              <a:t> </a:t>
            </a:r>
            <a:r>
              <a:rPr lang="it-IT" dirty="0" smtClean="0">
                <a:solidFill>
                  <a:srgbClr val="000099"/>
                </a:solidFill>
                <a:effectLst>
                  <a:outerShdw blurRad="38100" dist="38100" dir="2700000" algn="tl">
                    <a:srgbClr val="C0C0C0"/>
                  </a:outerShdw>
                </a:effectLst>
              </a:rPr>
              <a:t> (</a:t>
            </a:r>
            <a:r>
              <a:rPr lang="it-IT" dirty="0" smtClean="0">
                <a:solidFill>
                  <a:srgbClr val="000099"/>
                </a:solidFill>
                <a:effectLst>
                  <a:outerShdw blurRad="38100" dist="38100" dir="2700000" algn="tl">
                    <a:srgbClr val="C0C0C0"/>
                  </a:outerShdw>
                </a:effectLst>
                <a:hlinkClick r:id="rId3" action="ppaction://hlinkfile"/>
              </a:rPr>
              <a:t>509</a:t>
            </a:r>
            <a:r>
              <a:rPr lang="it-IT" dirty="0" smtClean="0">
                <a:solidFill>
                  <a:srgbClr val="000099"/>
                </a:solidFill>
                <a:effectLst>
                  <a:outerShdw blurRad="38100" dist="38100" dir="2700000" algn="tl">
                    <a:srgbClr val="C0C0C0"/>
                  </a:outerShdw>
                </a:effectLst>
              </a:rPr>
              <a:t>) (</a:t>
            </a:r>
            <a:r>
              <a:rPr lang="it-IT" dirty="0" smtClean="0">
                <a:solidFill>
                  <a:srgbClr val="000099"/>
                </a:solidFill>
                <a:effectLst>
                  <a:outerShdw blurRad="38100" dist="38100" dir="2700000" algn="tl">
                    <a:srgbClr val="C0C0C0"/>
                  </a:outerShdw>
                </a:effectLst>
                <a:hlinkClick r:id="rId4" action="ppaction://hlinkfile"/>
              </a:rPr>
              <a:t>270</a:t>
            </a:r>
            <a:r>
              <a:rPr lang="it-IT" dirty="0" smtClean="0">
                <a:solidFill>
                  <a:srgbClr val="000099"/>
                </a:solidFill>
                <a:effectLst>
                  <a:outerShdw blurRad="38100" dist="38100" dir="2700000" algn="tl">
                    <a:srgbClr val="C0C0C0"/>
                  </a:outerShdw>
                </a:effectLst>
              </a:rPr>
              <a:t>)</a:t>
            </a:r>
            <a:endParaRPr lang="it-IT" dirty="0">
              <a:solidFill>
                <a:srgbClr val="000099"/>
              </a:solidFill>
              <a:effectLst>
                <a:outerShdw blurRad="38100" dist="38100" dir="2700000" algn="tl">
                  <a:srgbClr val="C0C0C0"/>
                </a:outerShdw>
              </a:effectLst>
            </a:endParaRPr>
          </a:p>
          <a:p>
            <a:pPr eaLnBrk="0" hangingPunct="0">
              <a:defRPr/>
            </a:pPr>
            <a:endParaRPr lang="it-IT" dirty="0">
              <a:solidFill>
                <a:srgbClr val="000099"/>
              </a:solidFill>
              <a:effectLst>
                <a:outerShdw blurRad="38100" dist="38100" dir="2700000" algn="tl">
                  <a:srgbClr val="C0C0C0"/>
                </a:outerShdw>
              </a:effectLst>
            </a:endParaRP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it-IT" sz="2600" b="0" smtClean="0">
                <a:solidFill>
                  <a:srgbClr val="003399"/>
                </a:solidFill>
                <a:effectLst>
                  <a:outerShdw blurRad="38100" dist="38100" dir="2700000" algn="tl">
                    <a:srgbClr val="C0C0C0"/>
                  </a:outerShdw>
                </a:effectLst>
                <a:latin typeface="Verdana" pitchFamily="34" charset="0"/>
              </a:rPr>
              <a:t>The needs of today – the needs of tomorrow</a:t>
            </a:r>
          </a:p>
        </p:txBody>
      </p:sp>
      <p:sp>
        <p:nvSpPr>
          <p:cNvPr id="32" name="Text Box 4"/>
          <p:cNvSpPr txBox="1">
            <a:spLocks noChangeArrowheads="1"/>
          </p:cNvSpPr>
          <p:nvPr/>
        </p:nvSpPr>
        <p:spPr bwMode="auto">
          <a:xfrm>
            <a:off x="215900" y="765175"/>
            <a:ext cx="8928100" cy="4154984"/>
          </a:xfrm>
          <a:prstGeom prst="rect">
            <a:avLst/>
          </a:prstGeom>
          <a:noFill/>
          <a:ln>
            <a:noFill/>
          </a:ln>
          <a:effectLst/>
          <a:extLst/>
        </p:spPr>
        <p:txBody>
          <a:bodyPr>
            <a:spAutoFit/>
          </a:bodyPr>
          <a:lstStyle/>
          <a:p>
            <a:pPr marL="342900" indent="-342900">
              <a:defRPr/>
            </a:pPr>
            <a:endParaRPr lang="it-IT" sz="2400" dirty="0" smtClean="0">
              <a:solidFill>
                <a:srgbClr val="000099"/>
              </a:solidFill>
              <a:effectLst>
                <a:outerShdw blurRad="38100" dist="38100" dir="2700000" algn="tl">
                  <a:srgbClr val="C0C0C0"/>
                </a:outerShdw>
              </a:effectLst>
            </a:endParaRPr>
          </a:p>
          <a:p>
            <a:pPr marL="342900" indent="-342900">
              <a:defRPr/>
            </a:pPr>
            <a:r>
              <a:rPr lang="it-IT" sz="2400" dirty="0" err="1" smtClean="0">
                <a:solidFill>
                  <a:srgbClr val="000099"/>
                </a:solidFill>
                <a:effectLst>
                  <a:outerShdw blurRad="38100" dist="38100" dir="2700000" algn="tl">
                    <a:srgbClr val="C0C0C0"/>
                  </a:outerShdw>
                </a:effectLst>
              </a:rPr>
              <a:t>Two</a:t>
            </a:r>
            <a:r>
              <a:rPr lang="it-IT" sz="2400" dirty="0" smtClean="0">
                <a:solidFill>
                  <a:srgbClr val="000099"/>
                </a:solidFill>
                <a:effectLst>
                  <a:outerShdw blurRad="38100" dist="38100" dir="2700000" algn="tl">
                    <a:srgbClr val="C0C0C0"/>
                  </a:outerShdw>
                </a:effectLst>
              </a:rPr>
              <a:t> </a:t>
            </a:r>
            <a:r>
              <a:rPr lang="it-IT" sz="2400" dirty="0" err="1" smtClean="0">
                <a:solidFill>
                  <a:srgbClr val="000099"/>
                </a:solidFill>
                <a:effectLst>
                  <a:outerShdw blurRad="38100" dist="38100" dir="2700000" algn="tl">
                    <a:srgbClr val="C0C0C0"/>
                  </a:outerShdw>
                </a:effectLst>
              </a:rPr>
              <a:t>available</a:t>
            </a:r>
            <a:r>
              <a:rPr lang="it-IT" sz="2400" dirty="0" smtClean="0">
                <a:solidFill>
                  <a:srgbClr val="000099"/>
                </a:solidFill>
                <a:effectLst>
                  <a:outerShdw blurRad="38100" dist="38100" dir="2700000" algn="tl">
                    <a:srgbClr val="C0C0C0"/>
                  </a:outerShdw>
                </a:effectLst>
              </a:rPr>
              <a:t> </a:t>
            </a:r>
            <a:r>
              <a:rPr lang="it-IT" sz="2400" dirty="0" err="1" smtClean="0">
                <a:solidFill>
                  <a:srgbClr val="000099"/>
                </a:solidFill>
                <a:effectLst>
                  <a:outerShdw blurRad="38100" dist="38100" dir="2700000" algn="tl">
                    <a:srgbClr val="C0C0C0"/>
                  </a:outerShdw>
                </a:effectLst>
              </a:rPr>
              <a:t>points</a:t>
            </a:r>
            <a:r>
              <a:rPr lang="it-IT" sz="2400" dirty="0" smtClean="0">
                <a:solidFill>
                  <a:srgbClr val="000099"/>
                </a:solidFill>
                <a:effectLst>
                  <a:outerShdw blurRad="38100" dist="38100" dir="2700000" algn="tl">
                    <a:srgbClr val="C0C0C0"/>
                  </a:outerShdw>
                </a:effectLst>
              </a:rPr>
              <a:t> </a:t>
            </a:r>
            <a:r>
              <a:rPr lang="it-IT" sz="2400" dirty="0">
                <a:solidFill>
                  <a:srgbClr val="000099"/>
                </a:solidFill>
                <a:effectLst>
                  <a:outerShdw blurRad="38100" dist="38100" dir="2700000" algn="tl">
                    <a:srgbClr val="C0C0C0"/>
                  </a:outerShdw>
                </a:effectLst>
              </a:rPr>
              <a:t>of </a:t>
            </a:r>
            <a:r>
              <a:rPr lang="it-IT" sz="2400" dirty="0" err="1" smtClean="0">
                <a:solidFill>
                  <a:srgbClr val="000099"/>
                </a:solidFill>
                <a:effectLst>
                  <a:outerShdw blurRad="38100" dist="38100" dir="2700000" algn="tl">
                    <a:srgbClr val="C0C0C0"/>
                  </a:outerShdw>
                </a:effectLst>
              </a:rPr>
              <a:t>view</a:t>
            </a:r>
            <a:r>
              <a:rPr lang="it-IT" sz="2400" dirty="0" smtClean="0">
                <a:solidFill>
                  <a:srgbClr val="000099"/>
                </a:solidFill>
                <a:effectLst>
                  <a:outerShdw blurRad="38100" dist="38100" dir="2700000" algn="tl">
                    <a:srgbClr val="C0C0C0"/>
                  </a:outerShdw>
                </a:effectLst>
              </a:rPr>
              <a:t>:</a:t>
            </a:r>
          </a:p>
          <a:p>
            <a:pPr marL="342900" indent="-342900">
              <a:defRPr/>
            </a:pPr>
            <a:endParaRPr lang="it-IT" sz="2400" dirty="0">
              <a:solidFill>
                <a:srgbClr val="000099"/>
              </a:solidFill>
              <a:effectLst>
                <a:outerShdw blurRad="38100" dist="38100" dir="2700000" algn="tl">
                  <a:srgbClr val="C0C0C0"/>
                </a:outerShdw>
              </a:effectLst>
            </a:endParaRPr>
          </a:p>
          <a:p>
            <a:pPr marL="342900" indent="-342900">
              <a:defRPr/>
            </a:pPr>
            <a:endParaRPr lang="it-IT" sz="2400" dirty="0">
              <a:solidFill>
                <a:srgbClr val="000099"/>
              </a:solidFill>
              <a:effectLst>
                <a:outerShdw blurRad="38100" dist="38100" dir="2700000" algn="tl">
                  <a:srgbClr val="C0C0C0"/>
                </a:outerShdw>
              </a:effectLst>
            </a:endParaRPr>
          </a:p>
          <a:p>
            <a:pPr marL="342900" indent="-342900">
              <a:buFontTx/>
              <a:buAutoNum type="arabicParenR"/>
              <a:defRPr/>
            </a:pPr>
            <a:r>
              <a:rPr lang="it-IT" sz="2400" dirty="0">
                <a:solidFill>
                  <a:srgbClr val="000099"/>
                </a:solidFill>
                <a:effectLst>
                  <a:outerShdw blurRad="38100" dist="38100" dir="2700000" algn="tl">
                    <a:srgbClr val="C0C0C0"/>
                  </a:outerShdw>
                </a:effectLst>
              </a:rPr>
              <a:t>Focus on </a:t>
            </a:r>
            <a:r>
              <a:rPr lang="it-IT" sz="2400" dirty="0" err="1">
                <a:solidFill>
                  <a:srgbClr val="000099"/>
                </a:solidFill>
                <a:effectLst>
                  <a:outerShdw blurRad="38100" dist="38100" dir="2700000" algn="tl">
                    <a:srgbClr val="C0C0C0"/>
                  </a:outerShdw>
                </a:effectLst>
              </a:rPr>
              <a:t>recruitment</a:t>
            </a:r>
            <a:r>
              <a:rPr lang="it-IT" sz="2400" dirty="0">
                <a:solidFill>
                  <a:srgbClr val="000099"/>
                </a:solidFill>
                <a:effectLst>
                  <a:outerShdw blurRad="38100" dist="38100" dir="2700000" algn="tl">
                    <a:srgbClr val="C0C0C0"/>
                  </a:outerShdw>
                </a:effectLst>
              </a:rPr>
              <a:t> (Companies </a:t>
            </a:r>
            <a:r>
              <a:rPr lang="it-IT" sz="2400" dirty="0" err="1">
                <a:solidFill>
                  <a:srgbClr val="000099"/>
                </a:solidFill>
                <a:effectLst>
                  <a:outerShdw blurRad="38100" dist="38100" dir="2700000" algn="tl">
                    <a:srgbClr val="C0C0C0"/>
                  </a:outerShdw>
                </a:effectLst>
              </a:rPr>
              <a:t>p.o.v</a:t>
            </a:r>
            <a:r>
              <a:rPr lang="it-IT" sz="2400" dirty="0">
                <a:solidFill>
                  <a:srgbClr val="000099"/>
                </a:solidFill>
                <a:effectLst>
                  <a:outerShdw blurRad="38100" dist="38100" dir="2700000" algn="tl">
                    <a:srgbClr val="C0C0C0"/>
                  </a:outerShdw>
                </a:effectLst>
              </a:rPr>
              <a:t>.)</a:t>
            </a:r>
          </a:p>
          <a:p>
            <a:pPr marL="342900" indent="-342900">
              <a:defRPr/>
            </a:pPr>
            <a:endParaRPr lang="it-IT" sz="2400" dirty="0" smtClean="0">
              <a:solidFill>
                <a:srgbClr val="000099"/>
              </a:solidFill>
              <a:effectLst>
                <a:outerShdw blurRad="38100" dist="38100" dir="2700000" algn="tl">
                  <a:srgbClr val="C0C0C0"/>
                </a:outerShdw>
              </a:effectLst>
            </a:endParaRPr>
          </a:p>
          <a:p>
            <a:pPr marL="342900" indent="-342900">
              <a:defRPr/>
            </a:pPr>
            <a:endParaRPr lang="it-IT" sz="2400" dirty="0">
              <a:solidFill>
                <a:srgbClr val="000099"/>
              </a:solidFill>
              <a:effectLst>
                <a:outerShdw blurRad="38100" dist="38100" dir="2700000" algn="tl">
                  <a:srgbClr val="C0C0C0"/>
                </a:outerShdw>
              </a:effectLst>
            </a:endParaRPr>
          </a:p>
          <a:p>
            <a:pPr marL="1714500" lvl="3" indent="-342900">
              <a:defRPr/>
            </a:pPr>
            <a:r>
              <a:rPr lang="it-IT" sz="2400" dirty="0">
                <a:solidFill>
                  <a:srgbClr val="000099"/>
                </a:solidFill>
                <a:effectLst>
                  <a:outerShdw blurRad="38100" dist="38100" dir="2700000" algn="tl">
                    <a:srgbClr val="C0C0C0"/>
                  </a:outerShdw>
                </a:effectLst>
              </a:rPr>
              <a:t>Or</a:t>
            </a:r>
          </a:p>
          <a:p>
            <a:pPr marL="1714500" lvl="3" indent="-342900">
              <a:defRPr/>
            </a:pPr>
            <a:endParaRPr lang="it-IT" sz="2400" dirty="0" smtClean="0">
              <a:solidFill>
                <a:srgbClr val="000099"/>
              </a:solidFill>
              <a:effectLst>
                <a:outerShdw blurRad="38100" dist="38100" dir="2700000" algn="tl">
                  <a:srgbClr val="C0C0C0"/>
                </a:outerShdw>
              </a:effectLst>
            </a:endParaRPr>
          </a:p>
          <a:p>
            <a:pPr marL="1714500" lvl="3" indent="-342900">
              <a:defRPr/>
            </a:pPr>
            <a:endParaRPr lang="it-IT" sz="2400" dirty="0">
              <a:solidFill>
                <a:srgbClr val="000099"/>
              </a:solidFill>
              <a:effectLst>
                <a:outerShdw blurRad="38100" dist="38100" dir="2700000" algn="tl">
                  <a:srgbClr val="C0C0C0"/>
                </a:outerShdw>
              </a:effectLst>
            </a:endParaRPr>
          </a:p>
          <a:p>
            <a:pPr marL="342900" indent="-342900">
              <a:buFontTx/>
              <a:buAutoNum type="arabicParenR" startAt="2"/>
              <a:defRPr/>
            </a:pPr>
            <a:r>
              <a:rPr lang="it-IT" sz="2400" dirty="0">
                <a:solidFill>
                  <a:srgbClr val="000099"/>
                </a:solidFill>
                <a:effectLst>
                  <a:outerShdw blurRad="38100" dist="38100" dir="2700000" algn="tl">
                    <a:srgbClr val="C0C0C0"/>
                  </a:outerShdw>
                </a:effectLst>
              </a:rPr>
              <a:t>Focus on </a:t>
            </a:r>
            <a:r>
              <a:rPr lang="it-IT" sz="2400" dirty="0" err="1">
                <a:solidFill>
                  <a:srgbClr val="000099"/>
                </a:solidFill>
                <a:effectLst>
                  <a:outerShdw blurRad="38100" dist="38100" dir="2700000" algn="tl">
                    <a:srgbClr val="C0C0C0"/>
                  </a:outerShdw>
                </a:effectLst>
              </a:rPr>
              <a:t>occupability</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Graduates</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p.o.v</a:t>
            </a:r>
            <a:r>
              <a:rPr lang="it-IT" sz="2400" dirty="0">
                <a:solidFill>
                  <a:srgbClr val="000099"/>
                </a:solidFill>
                <a:effectLst>
                  <a:outerShdw blurRad="38100" dist="38100" dir="2700000" algn="tl">
                    <a:srgbClr val="C0C0C0"/>
                  </a:outerShdw>
                </a:effectLst>
              </a:rPr>
              <a:t>.)</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it-IT" sz="2600" b="0" smtClean="0">
                <a:solidFill>
                  <a:srgbClr val="003399"/>
                </a:solidFill>
                <a:effectLst>
                  <a:outerShdw blurRad="38100" dist="38100" dir="2700000" algn="tl">
                    <a:srgbClr val="C0C0C0"/>
                  </a:outerShdw>
                </a:effectLst>
                <a:latin typeface="Verdana" pitchFamily="34" charset="0"/>
              </a:rPr>
              <a:t>Focus on recruitment</a:t>
            </a:r>
          </a:p>
        </p:txBody>
      </p:sp>
      <p:sp>
        <p:nvSpPr>
          <p:cNvPr id="32" name="Text Box 4"/>
          <p:cNvSpPr txBox="1">
            <a:spLocks noChangeArrowheads="1"/>
          </p:cNvSpPr>
          <p:nvPr/>
        </p:nvSpPr>
        <p:spPr bwMode="auto">
          <a:xfrm>
            <a:off x="215900" y="936625"/>
            <a:ext cx="8928100" cy="2677656"/>
          </a:xfrm>
          <a:prstGeom prst="rect">
            <a:avLst/>
          </a:prstGeom>
          <a:noFill/>
          <a:ln>
            <a:noFill/>
          </a:ln>
          <a:effectLst/>
          <a:extLst/>
        </p:spPr>
        <p:txBody>
          <a:bodyPr>
            <a:spAutoFit/>
          </a:bodyPr>
          <a:lstStyle/>
          <a:p>
            <a:r>
              <a:rPr lang="en-US" sz="2400" dirty="0">
                <a:solidFill>
                  <a:srgbClr val="000099"/>
                </a:solidFill>
                <a:effectLst>
                  <a:outerShdw blurRad="38100" dist="38100" dir="2700000" algn="tl">
                    <a:srgbClr val="C0C0C0"/>
                  </a:outerShdw>
                </a:effectLst>
              </a:rPr>
              <a:t>The aim of answering to the </a:t>
            </a:r>
            <a:r>
              <a:rPr lang="en-US" sz="2400" b="1" dirty="0">
                <a:solidFill>
                  <a:srgbClr val="000099"/>
                </a:solidFill>
                <a:effectLst>
                  <a:outerShdw blurRad="38100" dist="38100" dir="2700000" algn="tl">
                    <a:srgbClr val="C0C0C0"/>
                  </a:outerShdw>
                </a:effectLst>
              </a:rPr>
              <a:t>present</a:t>
            </a:r>
            <a:r>
              <a:rPr lang="en-US" sz="2400" dirty="0">
                <a:solidFill>
                  <a:srgbClr val="000099"/>
                </a:solidFill>
                <a:effectLst>
                  <a:outerShdw blurRad="38100" dist="38100" dir="2700000" algn="tl">
                    <a:srgbClr val="C0C0C0"/>
                  </a:outerShdw>
                </a:effectLst>
              </a:rPr>
              <a:t> needs of enterprises is focused on </a:t>
            </a:r>
            <a:r>
              <a:rPr lang="en-US" sz="2400" b="1" dirty="0">
                <a:solidFill>
                  <a:srgbClr val="000099"/>
                </a:solidFill>
                <a:effectLst>
                  <a:outerShdw blurRad="38100" dist="38100" dir="2700000" algn="tl">
                    <a:srgbClr val="C0C0C0"/>
                  </a:outerShdw>
                </a:effectLst>
              </a:rPr>
              <a:t>recruiting </a:t>
            </a:r>
            <a:r>
              <a:rPr lang="en-US" sz="2400" dirty="0" smtClean="0">
                <a:solidFill>
                  <a:srgbClr val="000099"/>
                </a:solidFill>
                <a:effectLst>
                  <a:outerShdw blurRad="38100" dist="38100" dir="2700000" algn="tl">
                    <a:srgbClr val="C0C0C0"/>
                  </a:outerShdw>
                </a:effectLst>
              </a:rPr>
              <a:t>activities.</a:t>
            </a:r>
          </a:p>
          <a:p>
            <a:r>
              <a:rPr lang="en-US" sz="2400" dirty="0" smtClean="0">
                <a:solidFill>
                  <a:srgbClr val="000099"/>
                </a:solidFill>
                <a:effectLst>
                  <a:outerShdw blurRad="38100" dist="38100" dir="2700000" algn="tl">
                    <a:srgbClr val="C0C0C0"/>
                  </a:outerShdw>
                </a:effectLst>
              </a:rPr>
              <a:t>This </a:t>
            </a:r>
            <a:r>
              <a:rPr lang="en-US" sz="2400" dirty="0" smtClean="0">
                <a:solidFill>
                  <a:srgbClr val="000099"/>
                </a:solidFill>
                <a:effectLst>
                  <a:outerShdw blurRad="38100" dist="38100" dir="2700000" algn="tl">
                    <a:srgbClr val="C0C0C0"/>
                  </a:outerShdw>
                </a:effectLst>
              </a:rPr>
              <a:t>must </a:t>
            </a:r>
            <a:r>
              <a:rPr lang="en-US" sz="2400" dirty="0">
                <a:solidFill>
                  <a:srgbClr val="000099"/>
                </a:solidFill>
                <a:effectLst>
                  <a:outerShdw blurRad="38100" dist="38100" dir="2700000" algn="tl">
                    <a:srgbClr val="C0C0C0"/>
                  </a:outerShdw>
                </a:effectLst>
              </a:rPr>
              <a:t>be:</a:t>
            </a:r>
          </a:p>
          <a:p>
            <a:pPr>
              <a:buFontTx/>
              <a:buChar char="•"/>
            </a:pPr>
            <a:r>
              <a:rPr lang="en-US" sz="2400" dirty="0">
                <a:solidFill>
                  <a:srgbClr val="000099"/>
                </a:solidFill>
                <a:effectLst>
                  <a:outerShdw blurRad="38100" dist="38100" dir="2700000" algn="tl">
                    <a:srgbClr val="C0C0C0"/>
                  </a:outerShdw>
                </a:effectLst>
              </a:rPr>
              <a:t> fast </a:t>
            </a:r>
            <a:r>
              <a:rPr lang="en-US" sz="2400" dirty="0" smtClean="0">
                <a:solidFill>
                  <a:srgbClr val="000099"/>
                </a:solidFill>
                <a:effectLst>
                  <a:outerShdw blurRad="38100" dist="38100" dir="2700000" algn="tl">
                    <a:srgbClr val="C0C0C0"/>
                  </a:outerShdw>
                </a:effectLst>
              </a:rPr>
              <a:t>(to reduce </a:t>
            </a:r>
            <a:r>
              <a:rPr lang="en-US" sz="2400" dirty="0">
                <a:solidFill>
                  <a:srgbClr val="000099"/>
                </a:solidFill>
                <a:effectLst>
                  <a:outerShdw blurRad="38100" dist="38100" dir="2700000" algn="tl">
                    <a:srgbClr val="C0C0C0"/>
                  </a:outerShdw>
                </a:effectLst>
              </a:rPr>
              <a:t>to minimum the matching time)</a:t>
            </a:r>
          </a:p>
          <a:p>
            <a:pPr>
              <a:buFontTx/>
              <a:buChar char="•"/>
            </a:pPr>
            <a:r>
              <a:rPr lang="en-US" sz="2400" dirty="0">
                <a:solidFill>
                  <a:srgbClr val="000099"/>
                </a:solidFill>
                <a:effectLst>
                  <a:outerShdw blurRad="38100" dist="38100" dir="2700000" algn="tl">
                    <a:srgbClr val="C0C0C0"/>
                  </a:outerShdw>
                </a:effectLst>
              </a:rPr>
              <a:t> structured </a:t>
            </a:r>
            <a:r>
              <a:rPr lang="en-US" sz="2400" dirty="0" smtClean="0">
                <a:solidFill>
                  <a:srgbClr val="000099"/>
                </a:solidFill>
                <a:effectLst>
                  <a:outerShdw blurRad="38100" dist="38100" dir="2700000" algn="tl">
                    <a:srgbClr val="C0C0C0"/>
                  </a:outerShdw>
                </a:effectLst>
              </a:rPr>
              <a:t>(</a:t>
            </a:r>
            <a:r>
              <a:rPr lang="en-US" sz="2400" dirty="0" smtClean="0">
                <a:solidFill>
                  <a:srgbClr val="000099"/>
                </a:solidFill>
                <a:effectLst>
                  <a:outerShdw blurRad="38100" dist="38100" dir="2700000" algn="tl">
                    <a:srgbClr val="C0C0C0"/>
                  </a:outerShdw>
                </a:effectLst>
              </a:rPr>
              <a:t>to </a:t>
            </a:r>
            <a:r>
              <a:rPr lang="en-US" sz="2400" dirty="0" smtClean="0">
                <a:solidFill>
                  <a:srgbClr val="000099"/>
                </a:solidFill>
                <a:effectLst>
                  <a:outerShdw blurRad="38100" dist="38100" dir="2700000" algn="tl">
                    <a:srgbClr val="C0C0C0"/>
                  </a:outerShdw>
                </a:effectLst>
              </a:rPr>
              <a:t>list </a:t>
            </a:r>
            <a:r>
              <a:rPr lang="en-US" sz="2400" dirty="0" smtClean="0">
                <a:solidFill>
                  <a:srgbClr val="000099"/>
                </a:solidFill>
                <a:effectLst>
                  <a:outerShdw blurRad="38100" dist="38100" dir="2700000" algn="tl">
                    <a:srgbClr val="C0C0C0"/>
                  </a:outerShdw>
                </a:effectLst>
              </a:rPr>
              <a:t>the </a:t>
            </a:r>
            <a:r>
              <a:rPr lang="en-US" sz="2400" dirty="0" smtClean="0">
                <a:solidFill>
                  <a:srgbClr val="000099"/>
                </a:solidFill>
                <a:effectLst>
                  <a:outerShdw blurRad="38100" dist="38100" dir="2700000" algn="tl">
                    <a:srgbClr val="C0C0C0"/>
                  </a:outerShdw>
                </a:effectLst>
              </a:rPr>
              <a:t>precise </a:t>
            </a:r>
            <a:r>
              <a:rPr lang="en-US" sz="2400" dirty="0">
                <a:solidFill>
                  <a:srgbClr val="000099"/>
                </a:solidFill>
                <a:effectLst>
                  <a:outerShdw blurRad="38100" dist="38100" dir="2700000" algn="tl">
                    <a:srgbClr val="C0C0C0"/>
                  </a:outerShdw>
                </a:effectLst>
              </a:rPr>
              <a:t>learning outcomes matching with job profiles</a:t>
            </a:r>
            <a:r>
              <a:rPr lang="en-US" sz="2400" dirty="0" smtClean="0">
                <a:solidFill>
                  <a:srgbClr val="000099"/>
                </a:solidFill>
                <a:effectLst>
                  <a:outerShdw blurRad="38100" dist="38100" dir="2700000" algn="tl">
                    <a:srgbClr val="C0C0C0"/>
                  </a:outerShdw>
                </a:effectLst>
              </a:rPr>
              <a:t>/knowledge </a:t>
            </a:r>
            <a:r>
              <a:rPr lang="en-US" sz="2400" dirty="0">
                <a:solidFill>
                  <a:srgbClr val="000099"/>
                </a:solidFill>
                <a:effectLst>
                  <a:outerShdw blurRad="38100" dist="38100" dir="2700000" algn="tl">
                    <a:srgbClr val="C0C0C0"/>
                  </a:outerShdw>
                </a:effectLst>
              </a:rPr>
              <a:t>and skills)</a:t>
            </a:r>
          </a:p>
          <a:p>
            <a:pPr>
              <a:buFontTx/>
              <a:buChar char="•"/>
            </a:pPr>
            <a:r>
              <a:rPr lang="en-US" sz="2400" dirty="0">
                <a:solidFill>
                  <a:srgbClr val="000099"/>
                </a:solidFill>
                <a:effectLst>
                  <a:outerShdw blurRad="38100" dist="38100" dir="2700000" algn="tl">
                    <a:srgbClr val="C0C0C0"/>
                  </a:outerShdw>
                </a:effectLst>
              </a:rPr>
              <a:t> customized on the company</a:t>
            </a:r>
          </a:p>
        </p:txBody>
      </p:sp>
      <p:sp>
        <p:nvSpPr>
          <p:cNvPr id="2" name="Text Box 4"/>
          <p:cNvSpPr txBox="1">
            <a:spLocks noChangeArrowheads="1"/>
          </p:cNvSpPr>
          <p:nvPr/>
        </p:nvSpPr>
        <p:spPr bwMode="auto">
          <a:xfrm>
            <a:off x="215900" y="3887788"/>
            <a:ext cx="8928100" cy="1938992"/>
          </a:xfrm>
          <a:prstGeom prst="rect">
            <a:avLst/>
          </a:prstGeom>
          <a:noFill/>
          <a:ln>
            <a:noFill/>
          </a:ln>
          <a:effectLst/>
          <a:extLst/>
        </p:spPr>
        <p:txBody>
          <a:bodyPr>
            <a:spAutoFit/>
          </a:bodyPr>
          <a:lstStyle/>
          <a:p>
            <a:r>
              <a:rPr lang="en-US" sz="2400" dirty="0">
                <a:solidFill>
                  <a:srgbClr val="000099"/>
                </a:solidFill>
                <a:effectLst>
                  <a:outerShdw blurRad="38100" dist="38100" dir="2700000" algn="tl">
                    <a:srgbClr val="C0C0C0"/>
                  </a:outerShdw>
                </a:effectLst>
              </a:rPr>
              <a:t>Problems:</a:t>
            </a:r>
          </a:p>
          <a:p>
            <a:pPr>
              <a:buFontTx/>
              <a:buChar char="•"/>
            </a:pPr>
            <a:r>
              <a:rPr lang="en-US" sz="2400" dirty="0">
                <a:solidFill>
                  <a:srgbClr val="000099"/>
                </a:solidFill>
                <a:effectLst>
                  <a:outerShdw blurRad="38100" dist="38100" dir="2700000" algn="tl">
                    <a:srgbClr val="C0C0C0"/>
                  </a:outerShdw>
                </a:effectLst>
              </a:rPr>
              <a:t> are companies able to predict structured competences on a long </a:t>
            </a:r>
            <a:r>
              <a:rPr lang="en-US" sz="2400" dirty="0" smtClean="0">
                <a:solidFill>
                  <a:srgbClr val="000099"/>
                </a:solidFill>
                <a:effectLst>
                  <a:outerShdw blurRad="38100" dist="38100" dir="2700000" algn="tl">
                    <a:srgbClr val="C0C0C0"/>
                  </a:outerShdw>
                </a:effectLst>
              </a:rPr>
              <a:t>t</a:t>
            </a:r>
            <a:r>
              <a:rPr lang="en-US" sz="2400" dirty="0" smtClean="0">
                <a:solidFill>
                  <a:srgbClr val="000099"/>
                </a:solidFill>
                <a:effectLst>
                  <a:outerShdw blurRad="38100" dist="38100" dir="2700000" algn="tl">
                    <a:srgbClr val="C0C0C0"/>
                  </a:outerShdw>
                </a:effectLst>
              </a:rPr>
              <a:t>erm? </a:t>
            </a:r>
            <a:endParaRPr lang="en-US" sz="2400" dirty="0">
              <a:solidFill>
                <a:srgbClr val="000099"/>
              </a:solidFill>
              <a:effectLst>
                <a:outerShdw blurRad="38100" dist="38100" dir="2700000" algn="tl">
                  <a:srgbClr val="C0C0C0"/>
                </a:outerShdw>
              </a:effectLst>
            </a:endParaRPr>
          </a:p>
          <a:p>
            <a:pPr>
              <a:buFontTx/>
              <a:buChar char="•"/>
            </a:pPr>
            <a:r>
              <a:rPr lang="en-US" sz="2400" dirty="0">
                <a:solidFill>
                  <a:srgbClr val="000099"/>
                </a:solidFill>
                <a:effectLst>
                  <a:outerShdw blurRad="38100" dist="38100" dir="2700000" algn="tl">
                    <a:srgbClr val="C0C0C0"/>
                  </a:outerShdw>
                </a:effectLst>
              </a:rPr>
              <a:t> is the time of </a:t>
            </a:r>
            <a:r>
              <a:rPr lang="en-US" sz="2400" dirty="0" smtClean="0">
                <a:solidFill>
                  <a:srgbClr val="000099"/>
                </a:solidFill>
                <a:effectLst>
                  <a:outerShdw blurRad="38100" dist="38100" dir="2700000" algn="tl">
                    <a:srgbClr val="C0C0C0"/>
                  </a:outerShdw>
                </a:effectLst>
              </a:rPr>
              <a:t>learning a</a:t>
            </a:r>
            <a:r>
              <a:rPr lang="en-US" sz="2400" dirty="0" smtClean="0">
                <a:solidFill>
                  <a:srgbClr val="FF0000"/>
                </a:solidFill>
                <a:effectLst>
                  <a:outerShdw blurRad="38100" dist="38100" dir="2700000" algn="tl">
                    <a:srgbClr val="C0C0C0"/>
                  </a:outerShdw>
                </a:effectLst>
              </a:rPr>
              <a:t> </a:t>
            </a:r>
            <a:r>
              <a:rPr lang="en-US" sz="2400" dirty="0" smtClean="0">
                <a:solidFill>
                  <a:srgbClr val="000099"/>
                </a:solidFill>
                <a:effectLst>
                  <a:outerShdw blurRad="38100" dist="38100" dir="2700000" algn="tl">
                    <a:srgbClr val="C0C0C0"/>
                  </a:outerShdw>
                </a:effectLst>
              </a:rPr>
              <a:t>specific </a:t>
            </a:r>
            <a:r>
              <a:rPr lang="en-US" sz="2400" dirty="0">
                <a:solidFill>
                  <a:srgbClr val="000099"/>
                </a:solidFill>
                <a:effectLst>
                  <a:outerShdw blurRad="38100" dist="38100" dir="2700000" algn="tl">
                    <a:srgbClr val="C0C0C0"/>
                  </a:outerShdw>
                </a:effectLst>
              </a:rPr>
              <a:t>role coherent with the need of companies</a:t>
            </a:r>
            <a:r>
              <a:rPr lang="en-US" dirty="0">
                <a:solidFill>
                  <a:srgbClr val="000099"/>
                </a:solidFill>
                <a:effectLst>
                  <a:outerShdw blurRad="38100" dist="38100" dir="2700000" algn="tl">
                    <a:srgbClr val="C0C0C0"/>
                  </a:outerShdw>
                </a:effectLst>
              </a:rPr>
              <a:t>?</a:t>
            </a: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it-IT" sz="2600" b="0" smtClean="0">
                <a:solidFill>
                  <a:srgbClr val="003399"/>
                </a:solidFill>
                <a:effectLst>
                  <a:outerShdw blurRad="38100" dist="38100" dir="2700000" algn="tl">
                    <a:srgbClr val="C0C0C0"/>
                  </a:outerShdw>
                </a:effectLst>
                <a:latin typeface="Verdana" pitchFamily="34" charset="0"/>
              </a:rPr>
              <a:t>Focus on placement</a:t>
            </a:r>
          </a:p>
        </p:txBody>
      </p:sp>
      <p:sp>
        <p:nvSpPr>
          <p:cNvPr id="32" name="Text Box 4"/>
          <p:cNvSpPr txBox="1">
            <a:spLocks noChangeArrowheads="1"/>
          </p:cNvSpPr>
          <p:nvPr/>
        </p:nvSpPr>
        <p:spPr bwMode="auto">
          <a:xfrm>
            <a:off x="215900" y="996950"/>
            <a:ext cx="8928100" cy="4154984"/>
          </a:xfrm>
          <a:prstGeom prst="rect">
            <a:avLst/>
          </a:prstGeom>
          <a:noFill/>
          <a:ln>
            <a:noFill/>
          </a:ln>
          <a:effectLst/>
          <a:extLst/>
        </p:spPr>
        <p:txBody>
          <a:bodyPr>
            <a:spAutoFit/>
          </a:bodyPr>
          <a:lstStyle/>
          <a:p>
            <a:endParaRPr lang="en-US" sz="2400" dirty="0" smtClean="0">
              <a:solidFill>
                <a:srgbClr val="000099"/>
              </a:solidFill>
              <a:effectLst>
                <a:outerShdw blurRad="38100" dist="38100" dir="2700000" algn="tl">
                  <a:srgbClr val="C0C0C0"/>
                </a:outerShdw>
              </a:effectLst>
            </a:endParaRPr>
          </a:p>
          <a:p>
            <a:r>
              <a:rPr lang="en-US" sz="2400" dirty="0" smtClean="0">
                <a:solidFill>
                  <a:srgbClr val="000099"/>
                </a:solidFill>
                <a:effectLst>
                  <a:outerShdw blurRad="38100" dist="38100" dir="2700000" algn="tl">
                    <a:srgbClr val="C0C0C0"/>
                  </a:outerShdw>
                </a:effectLst>
              </a:rPr>
              <a:t>The </a:t>
            </a:r>
            <a:r>
              <a:rPr lang="en-US" sz="2400" dirty="0">
                <a:solidFill>
                  <a:srgbClr val="000099"/>
                </a:solidFill>
                <a:effectLst>
                  <a:outerShdw blurRad="38100" dist="38100" dir="2700000" algn="tl">
                    <a:srgbClr val="C0C0C0"/>
                  </a:outerShdw>
                </a:effectLst>
              </a:rPr>
              <a:t>aim of answering to the </a:t>
            </a:r>
            <a:r>
              <a:rPr lang="en-US" sz="2400" b="1" dirty="0">
                <a:solidFill>
                  <a:srgbClr val="000099"/>
                </a:solidFill>
                <a:effectLst>
                  <a:outerShdw blurRad="38100" dist="38100" dir="2700000" algn="tl">
                    <a:srgbClr val="C0C0C0"/>
                  </a:outerShdw>
                </a:effectLst>
              </a:rPr>
              <a:t>future</a:t>
            </a:r>
            <a:r>
              <a:rPr lang="en-US" sz="2400" dirty="0">
                <a:solidFill>
                  <a:srgbClr val="000099"/>
                </a:solidFill>
                <a:effectLst>
                  <a:outerShdw blurRad="38100" dist="38100" dir="2700000" algn="tl">
                    <a:srgbClr val="C0C0C0"/>
                  </a:outerShdw>
                </a:effectLst>
              </a:rPr>
              <a:t> needs of enterprises is focused on </a:t>
            </a:r>
            <a:r>
              <a:rPr lang="en-US" sz="2400" b="1" dirty="0">
                <a:solidFill>
                  <a:srgbClr val="000099"/>
                </a:solidFill>
                <a:effectLst>
                  <a:outerShdw blurRad="38100" dist="38100" dir="2700000" algn="tl">
                    <a:srgbClr val="C0C0C0"/>
                  </a:outerShdw>
                </a:effectLst>
              </a:rPr>
              <a:t>placement </a:t>
            </a:r>
            <a:r>
              <a:rPr lang="en-US" sz="2400" dirty="0" smtClean="0">
                <a:solidFill>
                  <a:srgbClr val="000099"/>
                </a:solidFill>
                <a:effectLst>
                  <a:outerShdw blurRad="38100" dist="38100" dir="2700000" algn="tl">
                    <a:srgbClr val="C0C0C0"/>
                  </a:outerShdw>
                </a:effectLst>
              </a:rPr>
              <a:t>activities.</a:t>
            </a:r>
          </a:p>
          <a:p>
            <a:endParaRPr lang="en-US" sz="2400" dirty="0" smtClean="0">
              <a:solidFill>
                <a:srgbClr val="000099"/>
              </a:solidFill>
              <a:effectLst>
                <a:outerShdw blurRad="38100" dist="38100" dir="2700000" algn="tl">
                  <a:srgbClr val="C0C0C0"/>
                </a:outerShdw>
              </a:effectLst>
            </a:endParaRPr>
          </a:p>
          <a:p>
            <a:r>
              <a:rPr lang="en-US" sz="2400" dirty="0" smtClean="0">
                <a:solidFill>
                  <a:srgbClr val="000099"/>
                </a:solidFill>
                <a:effectLst>
                  <a:outerShdw blurRad="38100" dist="38100" dir="2700000" algn="tl">
                    <a:srgbClr val="C0C0C0"/>
                  </a:outerShdw>
                </a:effectLst>
              </a:rPr>
              <a:t>This </a:t>
            </a:r>
            <a:r>
              <a:rPr lang="en-US" sz="2400" dirty="0" smtClean="0">
                <a:solidFill>
                  <a:srgbClr val="000099"/>
                </a:solidFill>
                <a:effectLst>
                  <a:outerShdw blurRad="38100" dist="38100" dir="2700000" algn="tl">
                    <a:srgbClr val="C0C0C0"/>
                  </a:outerShdw>
                </a:effectLst>
              </a:rPr>
              <a:t>must </a:t>
            </a:r>
            <a:r>
              <a:rPr lang="en-US" sz="2400" dirty="0">
                <a:solidFill>
                  <a:srgbClr val="000099"/>
                </a:solidFill>
                <a:effectLst>
                  <a:outerShdw blurRad="38100" dist="38100" dir="2700000" algn="tl">
                    <a:srgbClr val="C0C0C0"/>
                  </a:outerShdw>
                </a:effectLst>
              </a:rPr>
              <a:t>be</a:t>
            </a:r>
            <a:r>
              <a:rPr lang="en-US" sz="2400" dirty="0" smtClean="0">
                <a:solidFill>
                  <a:srgbClr val="000099"/>
                </a:solidFill>
                <a:effectLst>
                  <a:outerShdw blurRad="38100" dist="38100" dir="2700000" algn="tl">
                    <a:srgbClr val="C0C0C0"/>
                  </a:outerShdw>
                </a:effectLst>
              </a:rPr>
              <a:t>:</a:t>
            </a:r>
          </a:p>
          <a:p>
            <a:endParaRPr lang="en-US" sz="2400" dirty="0">
              <a:solidFill>
                <a:srgbClr val="000099"/>
              </a:solidFill>
              <a:effectLst>
                <a:outerShdw blurRad="38100" dist="38100" dir="2700000" algn="tl">
                  <a:srgbClr val="C0C0C0"/>
                </a:outerShdw>
              </a:effectLst>
            </a:endParaRPr>
          </a:p>
          <a:p>
            <a:pPr>
              <a:buFontTx/>
              <a:buChar char="•"/>
            </a:pPr>
            <a:r>
              <a:rPr lang="en-US" sz="2400" dirty="0">
                <a:solidFill>
                  <a:srgbClr val="000099"/>
                </a:solidFill>
                <a:effectLst>
                  <a:outerShdw blurRad="38100" dist="38100" dir="2700000" algn="tl">
                    <a:srgbClr val="C0C0C0"/>
                  </a:outerShdw>
                </a:effectLst>
              </a:rPr>
              <a:t> deep (focused on abilities, more </a:t>
            </a:r>
            <a:r>
              <a:rPr lang="en-US" sz="2400" dirty="0" smtClean="0">
                <a:solidFill>
                  <a:srgbClr val="000099"/>
                </a:solidFill>
                <a:effectLst>
                  <a:outerShdw blurRad="38100" dist="38100" dir="2700000" algn="tl">
                    <a:srgbClr val="C0C0C0"/>
                  </a:outerShdw>
                </a:effectLst>
              </a:rPr>
              <a:t>than on knowledge </a:t>
            </a:r>
            <a:r>
              <a:rPr lang="en-US" sz="2400" dirty="0">
                <a:solidFill>
                  <a:srgbClr val="000099"/>
                </a:solidFill>
                <a:effectLst>
                  <a:outerShdw blurRad="38100" dist="38100" dir="2700000" algn="tl">
                    <a:srgbClr val="C0C0C0"/>
                  </a:outerShdw>
                </a:effectLst>
              </a:rPr>
              <a:t>and skills)</a:t>
            </a:r>
          </a:p>
          <a:p>
            <a:pPr>
              <a:buFontTx/>
              <a:buChar char="•"/>
            </a:pPr>
            <a:r>
              <a:rPr lang="en-US" sz="2400" dirty="0">
                <a:solidFill>
                  <a:srgbClr val="000099"/>
                </a:solidFill>
                <a:effectLst>
                  <a:outerShdw blurRad="38100" dist="38100" dir="2700000" algn="tl">
                    <a:srgbClr val="C0C0C0"/>
                  </a:outerShdw>
                </a:effectLst>
              </a:rPr>
              <a:t> free (explorations of motivation/entrepreneurial attitude)</a:t>
            </a:r>
          </a:p>
          <a:p>
            <a:pPr>
              <a:buFontTx/>
              <a:buChar char="•"/>
            </a:pPr>
            <a:r>
              <a:rPr lang="en-US" sz="2400" dirty="0">
                <a:solidFill>
                  <a:srgbClr val="000099"/>
                </a:solidFill>
                <a:effectLst>
                  <a:outerShdw blurRad="38100" dist="38100" dir="2700000" algn="tl">
                    <a:srgbClr val="C0C0C0"/>
                  </a:outerShdw>
                </a:effectLst>
              </a:rPr>
              <a:t> customized on the </a:t>
            </a:r>
            <a:r>
              <a:rPr lang="en-US" sz="2400" dirty="0" smtClean="0">
                <a:solidFill>
                  <a:srgbClr val="000099"/>
                </a:solidFill>
                <a:effectLst>
                  <a:outerShdw blurRad="38100" dist="38100" dir="2700000" algn="tl">
                    <a:srgbClr val="C0C0C0"/>
                  </a:outerShdw>
                </a:effectLst>
              </a:rPr>
              <a:t>person basis</a:t>
            </a:r>
            <a:endParaRPr lang="en-US" sz="2400" dirty="0">
              <a:solidFill>
                <a:srgbClr val="000099"/>
              </a:solidFill>
              <a:effectLst>
                <a:outerShdw blurRad="38100" dist="38100" dir="2700000" algn="tl">
                  <a:srgbClr val="C0C0C0"/>
                </a:outerShdw>
              </a:effectLst>
            </a:endParaRP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it-IT" sz="3000" b="0" dirty="0" smtClean="0">
                <a:solidFill>
                  <a:srgbClr val="003399"/>
                </a:solidFill>
                <a:effectLst>
                  <a:outerShdw blurRad="38100" dist="38100" dir="2700000" algn="tl">
                    <a:srgbClr val="C0C0C0"/>
                  </a:outerShdw>
                </a:effectLst>
                <a:latin typeface="Verdana" pitchFamily="34" charset="0"/>
              </a:rPr>
              <a:t>A </a:t>
            </a:r>
            <a:r>
              <a:rPr lang="it-IT" sz="3000" b="0" dirty="0" err="1" smtClean="0">
                <a:solidFill>
                  <a:srgbClr val="003399"/>
                </a:solidFill>
                <a:effectLst>
                  <a:outerShdw blurRad="38100" dist="38100" dir="2700000" algn="tl">
                    <a:srgbClr val="C0C0C0"/>
                  </a:outerShdw>
                </a:effectLst>
                <a:latin typeface="Verdana" pitchFamily="34" charset="0"/>
              </a:rPr>
              <a:t>win-win</a:t>
            </a:r>
            <a:r>
              <a:rPr lang="it-IT" sz="3000" b="0" dirty="0" smtClean="0">
                <a:solidFill>
                  <a:srgbClr val="003399"/>
                </a:solidFill>
                <a:effectLst>
                  <a:outerShdw blurRad="38100" dist="38100" dir="2700000" algn="tl">
                    <a:srgbClr val="C0C0C0"/>
                  </a:outerShdw>
                </a:effectLst>
                <a:latin typeface="Verdana" pitchFamily="34" charset="0"/>
              </a:rPr>
              <a:t> way: </a:t>
            </a:r>
            <a:r>
              <a:rPr lang="it-IT" sz="3000" b="0" dirty="0" err="1" smtClean="0">
                <a:solidFill>
                  <a:srgbClr val="003399"/>
                </a:solidFill>
                <a:effectLst>
                  <a:outerShdw blurRad="38100" dist="38100" dir="2700000" algn="tl">
                    <a:srgbClr val="C0C0C0"/>
                  </a:outerShdw>
                </a:effectLst>
                <a:latin typeface="Verdana" pitchFamily="34" charset="0"/>
              </a:rPr>
              <a:t>placement</a:t>
            </a:r>
            <a:r>
              <a:rPr lang="it-IT" sz="3000" b="0" dirty="0" smtClean="0">
                <a:solidFill>
                  <a:srgbClr val="003399"/>
                </a:solidFill>
                <a:effectLst>
                  <a:outerShdw blurRad="38100" dist="38100" dir="2700000" algn="tl">
                    <a:srgbClr val="C0C0C0"/>
                  </a:outerShdw>
                </a:effectLst>
                <a:latin typeface="Verdana" pitchFamily="34" charset="0"/>
              </a:rPr>
              <a:t> service</a:t>
            </a:r>
            <a:endParaRPr lang="it-IT" sz="2800" dirty="0" smtClean="0"/>
          </a:p>
        </p:txBody>
      </p:sp>
      <p:sp>
        <p:nvSpPr>
          <p:cNvPr id="32" name="Text Box 4"/>
          <p:cNvSpPr txBox="1">
            <a:spLocks noChangeArrowheads="1"/>
          </p:cNvSpPr>
          <p:nvPr/>
        </p:nvSpPr>
        <p:spPr bwMode="auto">
          <a:xfrm>
            <a:off x="179388" y="1052513"/>
            <a:ext cx="8101012" cy="5632310"/>
          </a:xfrm>
          <a:prstGeom prst="rect">
            <a:avLst/>
          </a:prstGeom>
          <a:noFill/>
          <a:ln>
            <a:noFill/>
          </a:ln>
          <a:effectLst/>
          <a:extLst/>
        </p:spPr>
        <p:txBody>
          <a:bodyPr>
            <a:spAutoFit/>
          </a:bodyPr>
          <a:lstStyle/>
          <a:p>
            <a:pPr>
              <a:defRPr/>
            </a:pPr>
            <a:r>
              <a:rPr lang="it-IT" sz="2400" dirty="0" err="1">
                <a:solidFill>
                  <a:srgbClr val="000099"/>
                </a:solidFill>
                <a:effectLst>
                  <a:outerShdw blurRad="38100" dist="38100" dir="2700000" algn="tl">
                    <a:srgbClr val="C0C0C0"/>
                  </a:outerShdw>
                </a:effectLst>
              </a:rPr>
              <a:t>Placement</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as</a:t>
            </a:r>
            <a:r>
              <a:rPr lang="it-IT" sz="2400" dirty="0">
                <a:solidFill>
                  <a:srgbClr val="000099"/>
                </a:solidFill>
                <a:effectLst>
                  <a:outerShdw blurRad="38100" dist="38100" dir="2700000" algn="tl">
                    <a:srgbClr val="C0C0C0"/>
                  </a:outerShdw>
                </a:effectLst>
              </a:rPr>
              <a:t> a </a:t>
            </a:r>
            <a:r>
              <a:rPr lang="it-IT" sz="2400" dirty="0" err="1">
                <a:solidFill>
                  <a:srgbClr val="000099"/>
                </a:solidFill>
                <a:effectLst>
                  <a:outerShdw blurRad="38100" dist="38100" dir="2700000" algn="tl">
                    <a:srgbClr val="C0C0C0"/>
                  </a:outerShdw>
                </a:effectLst>
              </a:rPr>
              <a:t>translator</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between</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two</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customers</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which</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speak</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different</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languages</a:t>
            </a:r>
            <a:r>
              <a:rPr lang="it-IT" sz="2400" dirty="0">
                <a:solidFill>
                  <a:srgbClr val="000099"/>
                </a:solidFill>
                <a:effectLst>
                  <a:outerShdw blurRad="38100" dist="38100" dir="2700000" algn="tl">
                    <a:srgbClr val="C0C0C0"/>
                  </a:outerShdw>
                </a:effectLst>
              </a:rPr>
              <a:t>: </a:t>
            </a:r>
          </a:p>
          <a:p>
            <a:pPr>
              <a:defRPr/>
            </a:pPr>
            <a:endParaRPr lang="it-IT" sz="2400" dirty="0">
              <a:solidFill>
                <a:srgbClr val="000099"/>
              </a:solidFill>
              <a:effectLst>
                <a:outerShdw blurRad="38100" dist="38100" dir="2700000" algn="tl">
                  <a:srgbClr val="C0C0C0"/>
                </a:outerShdw>
              </a:effectLst>
            </a:endParaRPr>
          </a:p>
          <a:p>
            <a:pPr>
              <a:defRPr/>
            </a:pPr>
            <a:endParaRPr lang="it-IT" sz="2400" dirty="0">
              <a:solidFill>
                <a:srgbClr val="000099"/>
              </a:solidFill>
              <a:effectLst>
                <a:outerShdw blurRad="38100" dist="38100" dir="2700000" algn="tl">
                  <a:srgbClr val="C0C0C0"/>
                </a:outerShdw>
              </a:effectLst>
            </a:endParaRPr>
          </a:p>
          <a:p>
            <a:pPr>
              <a:defRPr/>
            </a:pPr>
            <a:endParaRPr lang="it-IT" sz="2400" dirty="0">
              <a:solidFill>
                <a:srgbClr val="000099"/>
              </a:solidFill>
              <a:effectLst>
                <a:outerShdw blurRad="38100" dist="38100" dir="2700000" algn="tl">
                  <a:srgbClr val="C0C0C0"/>
                </a:outerShdw>
              </a:effectLst>
            </a:endParaRPr>
          </a:p>
          <a:p>
            <a:pPr>
              <a:defRPr/>
            </a:pPr>
            <a:endParaRPr lang="it-IT" sz="2400" dirty="0">
              <a:solidFill>
                <a:srgbClr val="000099"/>
              </a:solidFill>
              <a:effectLst>
                <a:outerShdw blurRad="38100" dist="38100" dir="2700000" algn="tl">
                  <a:srgbClr val="C0C0C0"/>
                </a:outerShdw>
              </a:effectLst>
            </a:endParaRPr>
          </a:p>
          <a:p>
            <a:pPr>
              <a:defRPr/>
            </a:pPr>
            <a:endParaRPr lang="it-IT" sz="2400" dirty="0">
              <a:solidFill>
                <a:srgbClr val="000099"/>
              </a:solidFill>
              <a:effectLst>
                <a:outerShdw blurRad="38100" dist="38100" dir="2700000" algn="tl">
                  <a:srgbClr val="C0C0C0"/>
                </a:outerShdw>
              </a:effectLst>
            </a:endParaRPr>
          </a:p>
          <a:p>
            <a:pPr>
              <a:defRPr/>
            </a:pPr>
            <a:endParaRPr lang="it-IT" sz="2400" dirty="0">
              <a:solidFill>
                <a:srgbClr val="000099"/>
              </a:solidFill>
              <a:effectLst>
                <a:outerShdw blurRad="38100" dist="38100" dir="2700000" algn="tl">
                  <a:srgbClr val="C0C0C0"/>
                </a:outerShdw>
              </a:effectLst>
            </a:endParaRPr>
          </a:p>
          <a:p>
            <a:pPr>
              <a:defRPr/>
            </a:pPr>
            <a:endParaRPr lang="it-IT" sz="2400" dirty="0">
              <a:solidFill>
                <a:srgbClr val="000099"/>
              </a:solidFill>
              <a:effectLst>
                <a:outerShdw blurRad="38100" dist="38100" dir="2700000" algn="tl">
                  <a:srgbClr val="C0C0C0"/>
                </a:outerShdw>
              </a:effectLst>
            </a:endParaRPr>
          </a:p>
          <a:p>
            <a:pPr>
              <a:defRPr/>
            </a:pPr>
            <a:r>
              <a:rPr lang="it-IT" sz="2400" dirty="0">
                <a:solidFill>
                  <a:srgbClr val="000099"/>
                </a:solidFill>
                <a:effectLst>
                  <a:outerShdw blurRad="38100" dist="38100" dir="2700000" algn="tl">
                    <a:srgbClr val="C0C0C0"/>
                  </a:outerShdw>
                </a:effectLst>
              </a:rPr>
              <a:t>The </a:t>
            </a:r>
            <a:r>
              <a:rPr lang="it-IT" sz="2400" dirty="0" err="1">
                <a:solidFill>
                  <a:srgbClr val="000099"/>
                </a:solidFill>
                <a:effectLst>
                  <a:outerShdw blurRad="38100" dist="38100" dir="2700000" algn="tl">
                    <a:srgbClr val="C0C0C0"/>
                  </a:outerShdw>
                </a:effectLst>
              </a:rPr>
              <a:t>keywords</a:t>
            </a:r>
            <a:r>
              <a:rPr lang="it-IT" sz="2400" dirty="0">
                <a:solidFill>
                  <a:srgbClr val="000099"/>
                </a:solidFill>
                <a:effectLst>
                  <a:outerShdw blurRad="38100" dist="38100" dir="2700000" algn="tl">
                    <a:srgbClr val="C0C0C0"/>
                  </a:outerShdw>
                </a:effectLst>
              </a:rPr>
              <a:t> are:</a:t>
            </a:r>
          </a:p>
          <a:p>
            <a:pPr>
              <a:defRPr/>
            </a:pPr>
            <a:endParaRPr lang="it-IT" sz="2400" dirty="0">
              <a:solidFill>
                <a:srgbClr val="000099"/>
              </a:solidFill>
              <a:effectLst>
                <a:outerShdw blurRad="38100" dist="38100" dir="2700000" algn="tl">
                  <a:srgbClr val="C0C0C0"/>
                </a:outerShdw>
              </a:effectLst>
            </a:endParaRPr>
          </a:p>
          <a:p>
            <a:pPr>
              <a:buFontTx/>
              <a:buChar char="•"/>
              <a:defRPr/>
            </a:pPr>
            <a:r>
              <a:rPr lang="it-IT" sz="2400" dirty="0">
                <a:solidFill>
                  <a:srgbClr val="000099"/>
                </a:solidFill>
                <a:effectLst>
                  <a:outerShdw blurRad="38100" dist="38100" dir="2700000" algn="tl">
                    <a:srgbClr val="C0C0C0"/>
                  </a:outerShdw>
                </a:effectLst>
              </a:rPr>
              <a:t> job </a:t>
            </a:r>
            <a:r>
              <a:rPr lang="it-IT" sz="2400" dirty="0" err="1">
                <a:solidFill>
                  <a:srgbClr val="000099"/>
                </a:solidFill>
                <a:effectLst>
                  <a:outerShdw blurRad="38100" dist="38100" dir="2700000" algn="tl">
                    <a:srgbClr val="C0C0C0"/>
                  </a:outerShdw>
                </a:effectLst>
              </a:rPr>
              <a:t>profile</a:t>
            </a:r>
            <a:r>
              <a:rPr lang="it-IT" sz="2400" dirty="0">
                <a:solidFill>
                  <a:srgbClr val="000099"/>
                </a:solidFill>
                <a:effectLst>
                  <a:outerShdw blurRad="38100" dist="38100" dir="2700000" algn="tl">
                    <a:srgbClr val="C0C0C0"/>
                  </a:outerShdw>
                </a:effectLst>
              </a:rPr>
              <a:t> </a:t>
            </a:r>
            <a:r>
              <a:rPr lang="it-IT" sz="2400" dirty="0" smtClean="0">
                <a:solidFill>
                  <a:srgbClr val="000099"/>
                </a:solidFill>
                <a:effectLst>
                  <a:outerShdw blurRad="38100" dist="38100" dir="2700000" algn="tl">
                    <a:srgbClr val="C0C0C0"/>
                  </a:outerShdw>
                </a:effectLst>
              </a:rPr>
              <a:t>(</a:t>
            </a:r>
            <a:r>
              <a:rPr lang="it-IT" sz="2400" dirty="0" smtClean="0">
                <a:solidFill>
                  <a:srgbClr val="000099"/>
                </a:solidFill>
                <a:effectLst>
                  <a:outerShdw blurRad="38100" dist="38100" dir="2700000" algn="tl">
                    <a:srgbClr val="C0C0C0"/>
                  </a:outerShdw>
                </a:effectLst>
                <a:hlinkClick r:id="rId3" action="ppaction://hlinkfile"/>
              </a:rPr>
              <a:t>an </a:t>
            </a:r>
            <a:r>
              <a:rPr lang="it-IT" sz="2400" dirty="0" err="1" smtClean="0">
                <a:solidFill>
                  <a:srgbClr val="000099"/>
                </a:solidFill>
                <a:effectLst>
                  <a:outerShdw blurRad="38100" dist="38100" dir="2700000" algn="tl">
                    <a:srgbClr val="C0C0C0"/>
                  </a:outerShdw>
                </a:effectLst>
                <a:hlinkClick r:id="rId3" action="ppaction://hlinkfile"/>
              </a:rPr>
              <a:t>example</a:t>
            </a:r>
            <a:r>
              <a:rPr lang="it-IT" sz="2400" dirty="0" smtClean="0">
                <a:solidFill>
                  <a:srgbClr val="000099"/>
                </a:solidFill>
                <a:effectLst>
                  <a:outerShdw blurRad="38100" dist="38100" dir="2700000" algn="tl">
                    <a:srgbClr val="C0C0C0"/>
                  </a:outerShdw>
                </a:effectLst>
              </a:rPr>
              <a:t>) </a:t>
            </a:r>
            <a:endParaRPr lang="it-IT" sz="2400" dirty="0">
              <a:solidFill>
                <a:srgbClr val="000099"/>
              </a:solidFill>
              <a:effectLst>
                <a:outerShdw blurRad="38100" dist="38100" dir="2700000" algn="tl">
                  <a:srgbClr val="C0C0C0"/>
                </a:outerShdw>
              </a:effectLst>
            </a:endParaRPr>
          </a:p>
          <a:p>
            <a:pPr>
              <a:buFontTx/>
              <a:buChar char="•"/>
              <a:defRPr/>
            </a:pPr>
            <a:r>
              <a:rPr lang="it-IT" sz="2400" dirty="0">
                <a:solidFill>
                  <a:srgbClr val="000099"/>
                </a:solidFill>
                <a:effectLst>
                  <a:outerShdw blurRad="38100" dist="38100" dir="2700000" algn="tl">
                    <a:srgbClr val="C0C0C0"/>
                  </a:outerShdw>
                </a:effectLst>
              </a:rPr>
              <a:t> building </a:t>
            </a:r>
            <a:r>
              <a:rPr lang="it-IT" sz="2400" dirty="0" err="1">
                <a:solidFill>
                  <a:srgbClr val="000099"/>
                </a:solidFill>
                <a:effectLst>
                  <a:outerShdw blurRad="38100" dist="38100" dir="2700000" algn="tl">
                    <a:srgbClr val="C0C0C0"/>
                  </a:outerShdw>
                </a:effectLst>
              </a:rPr>
              <a:t>competences</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during</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internship</a:t>
            </a:r>
            <a:r>
              <a:rPr lang="it-IT" sz="2400" dirty="0">
                <a:solidFill>
                  <a:srgbClr val="000099"/>
                </a:solidFill>
                <a:effectLst>
                  <a:outerShdw blurRad="38100" dist="38100" dir="2700000" algn="tl">
                    <a:srgbClr val="C0C0C0"/>
                  </a:outerShdw>
                </a:effectLst>
              </a:rPr>
              <a:t> </a:t>
            </a:r>
            <a:r>
              <a:rPr lang="it-IT" sz="2400" dirty="0" smtClean="0">
                <a:solidFill>
                  <a:srgbClr val="000099"/>
                </a:solidFill>
                <a:effectLst>
                  <a:outerShdw blurRad="38100" dist="38100" dir="2700000" algn="tl">
                    <a:srgbClr val="C0C0C0"/>
                  </a:outerShdw>
                </a:effectLst>
              </a:rPr>
              <a:t>(</a:t>
            </a:r>
            <a:r>
              <a:rPr lang="it-IT" sz="2400" dirty="0" err="1" smtClean="0">
                <a:solidFill>
                  <a:srgbClr val="000099"/>
                </a:solidFill>
                <a:effectLst>
                  <a:outerShdw blurRad="38100" dist="38100" dir="2700000" algn="tl">
                    <a:srgbClr val="C0C0C0"/>
                  </a:outerShdw>
                </a:effectLst>
              </a:rPr>
              <a:t>both</a:t>
            </a:r>
            <a:r>
              <a:rPr lang="it-IT" sz="2400" dirty="0" smtClean="0">
                <a:solidFill>
                  <a:srgbClr val="000099"/>
                </a:solidFill>
                <a:effectLst>
                  <a:outerShdw blurRad="38100" dist="38100" dir="2700000" algn="tl">
                    <a:srgbClr val="C0C0C0"/>
                  </a:outerShdw>
                </a:effectLst>
              </a:rPr>
              <a:t> </a:t>
            </a:r>
            <a:r>
              <a:rPr lang="it-IT" sz="2400" dirty="0" err="1" smtClean="0">
                <a:solidFill>
                  <a:srgbClr val="000099"/>
                </a:solidFill>
                <a:effectLst>
                  <a:outerShdw blurRad="38100" dist="38100" dir="2700000" algn="tl">
                    <a:srgbClr val="C0C0C0"/>
                  </a:outerShdw>
                </a:effectLst>
              </a:rPr>
              <a:t>curricular</a:t>
            </a:r>
            <a:r>
              <a:rPr lang="it-IT" sz="2400" dirty="0" smtClean="0">
                <a:solidFill>
                  <a:srgbClr val="000099"/>
                </a:solidFill>
                <a:effectLst>
                  <a:outerShdw blurRad="38100" dist="38100" dir="2700000" algn="tl">
                    <a:srgbClr val="C0C0C0"/>
                  </a:outerShdw>
                </a:effectLst>
              </a:rPr>
              <a:t> </a:t>
            </a:r>
            <a:r>
              <a:rPr lang="it-IT" sz="2400" dirty="0">
                <a:solidFill>
                  <a:srgbClr val="000099"/>
                </a:solidFill>
                <a:effectLst>
                  <a:outerShdw blurRad="38100" dist="38100" dir="2700000" algn="tl">
                    <a:srgbClr val="C0C0C0"/>
                  </a:outerShdw>
                </a:effectLst>
              </a:rPr>
              <a:t>and post-</a:t>
            </a:r>
            <a:r>
              <a:rPr lang="it-IT" sz="2400" dirty="0" err="1">
                <a:solidFill>
                  <a:srgbClr val="000099"/>
                </a:solidFill>
                <a:effectLst>
                  <a:outerShdw blurRad="38100" dist="38100" dir="2700000" algn="tl">
                    <a:srgbClr val="C0C0C0"/>
                  </a:outerShdw>
                </a:effectLst>
              </a:rPr>
              <a:t>degree</a:t>
            </a:r>
            <a:r>
              <a:rPr lang="it-IT" sz="2400" dirty="0">
                <a:solidFill>
                  <a:srgbClr val="000099"/>
                </a:solidFill>
                <a:effectLst>
                  <a:outerShdw blurRad="38100" dist="38100" dir="2700000" algn="tl">
                    <a:srgbClr val="C0C0C0"/>
                  </a:outerShdw>
                </a:effectLst>
              </a:rPr>
              <a:t>)</a:t>
            </a:r>
          </a:p>
          <a:p>
            <a:pPr>
              <a:defRPr/>
            </a:pPr>
            <a:endParaRPr lang="it-IT" sz="2400" dirty="0">
              <a:solidFill>
                <a:srgbClr val="000099"/>
              </a:solidFill>
              <a:effectLst>
                <a:outerShdw blurRad="38100" dist="38100" dir="2700000" algn="tl">
                  <a:srgbClr val="C0C0C0"/>
                </a:outerShdw>
              </a:effectLst>
            </a:endParaRPr>
          </a:p>
        </p:txBody>
      </p:sp>
      <p:sp>
        <p:nvSpPr>
          <p:cNvPr id="30723" name="AutoShape 4"/>
          <p:cNvSpPr>
            <a:spLocks noChangeArrowheads="1"/>
          </p:cNvSpPr>
          <p:nvPr/>
        </p:nvSpPr>
        <p:spPr bwMode="auto">
          <a:xfrm>
            <a:off x="3132138" y="2133600"/>
            <a:ext cx="2952750" cy="1943100"/>
          </a:xfrm>
          <a:prstGeom prst="leftRightArrowCallout">
            <a:avLst>
              <a:gd name="adj1" fmla="val 25000"/>
              <a:gd name="adj2" fmla="val 25000"/>
              <a:gd name="adj3" fmla="val 18995"/>
              <a:gd name="adj4" fmla="val 50000"/>
            </a:avLst>
          </a:prstGeom>
          <a:solidFill>
            <a:srgbClr val="CCFFFF"/>
          </a:solidFill>
          <a:ln w="9525">
            <a:solidFill>
              <a:schemeClr val="tx1"/>
            </a:solidFill>
            <a:miter lim="800000"/>
            <a:headEnd/>
            <a:tailEnd/>
          </a:ln>
        </p:spPr>
        <p:txBody>
          <a:bodyPr wrap="none" anchor="ctr"/>
          <a:lstStyle/>
          <a:p>
            <a:pPr algn="ctr"/>
            <a:r>
              <a:rPr lang="it-IT" b="1"/>
              <a:t>Placement</a:t>
            </a:r>
          </a:p>
        </p:txBody>
      </p:sp>
      <p:sp>
        <p:nvSpPr>
          <p:cNvPr id="30724" name="Oval 5"/>
          <p:cNvSpPr>
            <a:spLocks noChangeArrowheads="1"/>
          </p:cNvSpPr>
          <p:nvPr/>
        </p:nvSpPr>
        <p:spPr bwMode="auto">
          <a:xfrm>
            <a:off x="395288" y="2349500"/>
            <a:ext cx="2447925" cy="1584325"/>
          </a:xfrm>
          <a:prstGeom prst="ellipse">
            <a:avLst/>
          </a:prstGeom>
          <a:solidFill>
            <a:srgbClr val="CCFFFF"/>
          </a:solidFill>
          <a:ln w="9525">
            <a:solidFill>
              <a:schemeClr val="tx1"/>
            </a:solidFill>
            <a:round/>
            <a:headEnd/>
            <a:tailEnd/>
          </a:ln>
        </p:spPr>
        <p:txBody>
          <a:bodyPr wrap="none" anchor="ctr"/>
          <a:lstStyle/>
          <a:p>
            <a:pPr algn="ctr"/>
            <a:r>
              <a:rPr lang="it-IT" b="1"/>
              <a:t>Faculties</a:t>
            </a:r>
          </a:p>
        </p:txBody>
      </p:sp>
      <p:sp>
        <p:nvSpPr>
          <p:cNvPr id="30725" name="Oval 6"/>
          <p:cNvSpPr>
            <a:spLocks noChangeArrowheads="1"/>
          </p:cNvSpPr>
          <p:nvPr/>
        </p:nvSpPr>
        <p:spPr bwMode="auto">
          <a:xfrm>
            <a:off x="6300788" y="2349500"/>
            <a:ext cx="2447925" cy="1584325"/>
          </a:xfrm>
          <a:prstGeom prst="ellipse">
            <a:avLst/>
          </a:prstGeom>
          <a:solidFill>
            <a:srgbClr val="CCFFFF"/>
          </a:solidFill>
          <a:ln w="9525">
            <a:solidFill>
              <a:schemeClr val="tx1"/>
            </a:solidFill>
            <a:round/>
            <a:headEnd/>
            <a:tailEnd/>
          </a:ln>
        </p:spPr>
        <p:txBody>
          <a:bodyPr wrap="none" anchor="ctr"/>
          <a:lstStyle/>
          <a:p>
            <a:pPr algn="ctr"/>
            <a:r>
              <a:rPr lang="it-IT" b="1"/>
              <a:t>Companies</a:t>
            </a: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it-IT" sz="3400" b="0" dirty="0" smtClean="0">
                <a:solidFill>
                  <a:srgbClr val="003399"/>
                </a:solidFill>
                <a:effectLst>
                  <a:outerShdw blurRad="38100" dist="38100" dir="2700000" algn="tl">
                    <a:srgbClr val="C0C0C0"/>
                  </a:outerShdw>
                </a:effectLst>
                <a:latin typeface="Verdana" pitchFamily="34" charset="0"/>
              </a:rPr>
              <a:t>A </a:t>
            </a:r>
            <a:r>
              <a:rPr lang="it-IT" sz="3400" b="0" dirty="0" err="1" smtClean="0">
                <a:solidFill>
                  <a:srgbClr val="003399"/>
                </a:solidFill>
                <a:effectLst>
                  <a:outerShdw blurRad="38100" dist="38100" dir="2700000" algn="tl">
                    <a:srgbClr val="C0C0C0"/>
                  </a:outerShdw>
                </a:effectLst>
                <a:latin typeface="Verdana" pitchFamily="34" charset="0"/>
              </a:rPr>
              <a:t>win-win</a:t>
            </a:r>
            <a:r>
              <a:rPr lang="it-IT" sz="3400" b="0" dirty="0" smtClean="0">
                <a:solidFill>
                  <a:srgbClr val="003399"/>
                </a:solidFill>
                <a:effectLst>
                  <a:outerShdw blurRad="38100" dist="38100" dir="2700000" algn="tl">
                    <a:srgbClr val="C0C0C0"/>
                  </a:outerShdw>
                </a:effectLst>
                <a:latin typeface="Verdana" pitchFamily="34" charset="0"/>
              </a:rPr>
              <a:t> way: </a:t>
            </a:r>
            <a:r>
              <a:rPr lang="it-IT" sz="3400" b="0" dirty="0" err="1" smtClean="0">
                <a:solidFill>
                  <a:srgbClr val="003399"/>
                </a:solidFill>
                <a:effectLst>
                  <a:outerShdw blurRad="38100" dist="38100" dir="2700000" algn="tl">
                    <a:srgbClr val="C0C0C0"/>
                  </a:outerShdw>
                </a:effectLst>
                <a:latin typeface="Verdana" pitchFamily="34" charset="0"/>
              </a:rPr>
              <a:t>UniBG</a:t>
            </a:r>
            <a:r>
              <a:rPr lang="it-IT" sz="3400" b="0" dirty="0" smtClean="0">
                <a:solidFill>
                  <a:srgbClr val="003399"/>
                </a:solidFill>
                <a:effectLst>
                  <a:outerShdw blurRad="38100" dist="38100" dir="2700000" algn="tl">
                    <a:srgbClr val="C0C0C0"/>
                  </a:outerShdw>
                </a:effectLst>
                <a:latin typeface="Verdana" pitchFamily="34" charset="0"/>
              </a:rPr>
              <a:t> </a:t>
            </a:r>
          </a:p>
        </p:txBody>
      </p:sp>
      <p:sp>
        <p:nvSpPr>
          <p:cNvPr id="32" name="Text Box 4"/>
          <p:cNvSpPr txBox="1">
            <a:spLocks noChangeArrowheads="1"/>
          </p:cNvSpPr>
          <p:nvPr/>
        </p:nvSpPr>
        <p:spPr bwMode="auto">
          <a:xfrm>
            <a:off x="179388" y="1052513"/>
            <a:ext cx="8101012" cy="4524315"/>
          </a:xfrm>
          <a:prstGeom prst="rect">
            <a:avLst/>
          </a:prstGeom>
          <a:noFill/>
          <a:ln>
            <a:noFill/>
          </a:ln>
          <a:effectLst/>
          <a:extLst/>
        </p:spPr>
        <p:txBody>
          <a:bodyPr>
            <a:spAutoFit/>
          </a:bodyPr>
          <a:lstStyle/>
          <a:p>
            <a:r>
              <a:rPr lang="en-US" sz="2400" dirty="0" smtClean="0">
                <a:solidFill>
                  <a:srgbClr val="000099"/>
                </a:solidFill>
                <a:effectLst>
                  <a:outerShdw blurRad="38100" dist="38100" dir="2700000" algn="tl">
                    <a:srgbClr val="C0C0C0"/>
                  </a:outerShdw>
                </a:effectLst>
              </a:rPr>
              <a:t>The </a:t>
            </a:r>
            <a:r>
              <a:rPr lang="en-US" sz="2400" dirty="0">
                <a:solidFill>
                  <a:srgbClr val="000099"/>
                </a:solidFill>
                <a:effectLst>
                  <a:outerShdw blurRad="38100" dist="38100" dir="2700000" algn="tl">
                    <a:srgbClr val="C0C0C0"/>
                  </a:outerShdw>
                </a:effectLst>
              </a:rPr>
              <a:t>U</a:t>
            </a:r>
            <a:r>
              <a:rPr lang="en-US" sz="2400" dirty="0" smtClean="0">
                <a:solidFill>
                  <a:srgbClr val="000099"/>
                </a:solidFill>
                <a:effectLst>
                  <a:outerShdw blurRad="38100" dist="38100" dir="2700000" algn="tl">
                    <a:srgbClr val="C0C0C0"/>
                  </a:outerShdw>
                </a:effectLst>
              </a:rPr>
              <a:t>niversity </a:t>
            </a:r>
            <a:r>
              <a:rPr lang="en-US" sz="2400" dirty="0">
                <a:solidFill>
                  <a:srgbClr val="000099"/>
                </a:solidFill>
                <a:effectLst>
                  <a:outerShdw blurRad="38100" dist="38100" dir="2700000" algn="tl">
                    <a:srgbClr val="C0C0C0"/>
                  </a:outerShdw>
                </a:effectLst>
              </a:rPr>
              <a:t>of Bergamo developed a continuous dialogue </a:t>
            </a:r>
            <a:r>
              <a:rPr lang="en-US" sz="2400" dirty="0" smtClean="0">
                <a:solidFill>
                  <a:srgbClr val="000099"/>
                </a:solidFill>
                <a:effectLst>
                  <a:outerShdw blurRad="38100" dist="38100" dir="2700000" algn="tl">
                    <a:srgbClr val="C0C0C0"/>
                  </a:outerShdw>
                </a:effectLst>
              </a:rPr>
              <a:t>with the</a:t>
            </a:r>
            <a:r>
              <a:rPr lang="en-US" sz="2400" dirty="0" smtClean="0">
                <a:solidFill>
                  <a:srgbClr val="FF0000"/>
                </a:solidFill>
                <a:effectLst>
                  <a:outerShdw blurRad="38100" dist="38100" dir="2700000" algn="tl">
                    <a:srgbClr val="C0C0C0"/>
                  </a:outerShdw>
                </a:effectLst>
              </a:rPr>
              <a:t> </a:t>
            </a:r>
            <a:r>
              <a:rPr lang="en-US" sz="2400" dirty="0" err="1" smtClean="0">
                <a:solidFill>
                  <a:srgbClr val="000099"/>
                </a:solidFill>
                <a:effectLst>
                  <a:outerShdw blurRad="38100" dist="38100" dir="2700000" algn="tl">
                    <a:srgbClr val="C0C0C0"/>
                  </a:outerShdw>
                </a:effectLst>
              </a:rPr>
              <a:t>labour</a:t>
            </a:r>
            <a:r>
              <a:rPr lang="en-US" sz="2400" dirty="0" smtClean="0">
                <a:solidFill>
                  <a:srgbClr val="000099"/>
                </a:solidFill>
                <a:effectLst>
                  <a:outerShdw blurRad="38100" dist="38100" dir="2700000" algn="tl">
                    <a:srgbClr val="C0C0C0"/>
                  </a:outerShdw>
                </a:effectLst>
              </a:rPr>
              <a:t> </a:t>
            </a:r>
            <a:r>
              <a:rPr lang="en-US" sz="2400" dirty="0">
                <a:solidFill>
                  <a:srgbClr val="000099"/>
                </a:solidFill>
                <a:effectLst>
                  <a:outerShdw blurRad="38100" dist="38100" dir="2700000" algn="tl">
                    <a:srgbClr val="C0C0C0"/>
                  </a:outerShdw>
                </a:effectLst>
              </a:rPr>
              <a:t>market, including companies and organization, </a:t>
            </a:r>
            <a:r>
              <a:rPr lang="en-US" sz="2400" dirty="0" smtClean="0">
                <a:solidFill>
                  <a:srgbClr val="000099"/>
                </a:solidFill>
                <a:effectLst>
                  <a:outerShdw blurRad="38100" dist="38100" dir="2700000" algn="tl">
                    <a:srgbClr val="C0C0C0"/>
                  </a:outerShdw>
                </a:effectLst>
              </a:rPr>
              <a:t>with </a:t>
            </a:r>
            <a:r>
              <a:rPr lang="en-US" sz="2400" dirty="0" smtClean="0">
                <a:solidFill>
                  <a:srgbClr val="000099"/>
                </a:solidFill>
                <a:effectLst>
                  <a:outerShdw blurRad="38100" dist="38100" dir="2700000" algn="tl">
                    <a:srgbClr val="C0C0C0"/>
                  </a:outerShdw>
                </a:effectLst>
              </a:rPr>
              <a:t>three main aims:</a:t>
            </a:r>
            <a:endParaRPr lang="en-US" sz="2400" dirty="0">
              <a:solidFill>
                <a:srgbClr val="000099"/>
              </a:solidFill>
              <a:effectLst>
                <a:outerShdw blurRad="38100" dist="38100" dir="2700000" algn="tl">
                  <a:srgbClr val="C0C0C0"/>
                </a:outerShdw>
              </a:effectLst>
            </a:endParaRPr>
          </a:p>
          <a:p>
            <a:endParaRPr lang="en-US" sz="2400" dirty="0">
              <a:solidFill>
                <a:srgbClr val="000099"/>
              </a:solidFill>
              <a:effectLst>
                <a:outerShdw blurRad="38100" dist="38100" dir="2700000" algn="tl">
                  <a:srgbClr val="C0C0C0"/>
                </a:outerShdw>
              </a:effectLst>
            </a:endParaRPr>
          </a:p>
          <a:p>
            <a:endParaRPr lang="en-US" sz="2400" dirty="0">
              <a:solidFill>
                <a:srgbClr val="000099"/>
              </a:solidFill>
              <a:effectLst>
                <a:outerShdw blurRad="38100" dist="38100" dir="2700000" algn="tl">
                  <a:srgbClr val="C0C0C0"/>
                </a:outerShdw>
              </a:effectLst>
            </a:endParaRPr>
          </a:p>
          <a:p>
            <a:pPr>
              <a:buFontTx/>
              <a:buChar char="•"/>
            </a:pPr>
            <a:r>
              <a:rPr lang="en-US" sz="2400" dirty="0">
                <a:solidFill>
                  <a:srgbClr val="000099"/>
                </a:solidFill>
                <a:effectLst>
                  <a:outerShdw blurRad="38100" dist="38100" dir="2700000" algn="tl">
                    <a:srgbClr val="C0C0C0"/>
                  </a:outerShdw>
                </a:effectLst>
              </a:rPr>
              <a:t> </a:t>
            </a:r>
            <a:r>
              <a:rPr lang="en-US" sz="2400" dirty="0" smtClean="0">
                <a:solidFill>
                  <a:srgbClr val="000099"/>
                </a:solidFill>
                <a:effectLst>
                  <a:outerShdw blurRad="38100" dist="38100" dir="2700000" algn="tl">
                    <a:srgbClr val="C0C0C0"/>
                  </a:outerShdw>
                </a:effectLst>
              </a:rPr>
              <a:t>to promote </a:t>
            </a:r>
            <a:r>
              <a:rPr lang="en-US" sz="2400" dirty="0">
                <a:solidFill>
                  <a:srgbClr val="000099"/>
                </a:solidFill>
                <a:effectLst>
                  <a:outerShdw blurRad="38100" dist="38100" dir="2700000" algn="tl">
                    <a:srgbClr val="C0C0C0"/>
                  </a:outerShdw>
                </a:effectLst>
              </a:rPr>
              <a:t>high quality </a:t>
            </a:r>
            <a:r>
              <a:rPr lang="en-US" sz="2400" dirty="0" smtClean="0">
                <a:solidFill>
                  <a:srgbClr val="000099"/>
                </a:solidFill>
                <a:effectLst>
                  <a:outerShdw blurRad="38100" dist="38100" dir="2700000" algn="tl">
                    <a:srgbClr val="C0C0C0"/>
                  </a:outerShdw>
                </a:effectLst>
              </a:rPr>
              <a:t>internships</a:t>
            </a:r>
            <a:endParaRPr lang="en-US" sz="2400" dirty="0">
              <a:solidFill>
                <a:srgbClr val="000099"/>
              </a:solidFill>
              <a:effectLst>
                <a:outerShdw blurRad="38100" dist="38100" dir="2700000" algn="tl">
                  <a:srgbClr val="C0C0C0"/>
                </a:outerShdw>
              </a:effectLst>
            </a:endParaRPr>
          </a:p>
          <a:p>
            <a:endParaRPr lang="en-US" sz="2400" dirty="0">
              <a:solidFill>
                <a:srgbClr val="000099"/>
              </a:solidFill>
              <a:effectLst>
                <a:outerShdw blurRad="38100" dist="38100" dir="2700000" algn="tl">
                  <a:srgbClr val="C0C0C0"/>
                </a:outerShdw>
              </a:effectLst>
            </a:endParaRPr>
          </a:p>
          <a:p>
            <a:pPr>
              <a:buFontTx/>
              <a:buChar char="•"/>
            </a:pPr>
            <a:r>
              <a:rPr lang="en-US" sz="2400" dirty="0">
                <a:solidFill>
                  <a:srgbClr val="000099"/>
                </a:solidFill>
                <a:effectLst>
                  <a:outerShdw blurRad="38100" dist="38100" dir="2700000" algn="tl">
                    <a:srgbClr val="C0C0C0"/>
                  </a:outerShdw>
                </a:effectLst>
              </a:rPr>
              <a:t> </a:t>
            </a:r>
            <a:r>
              <a:rPr lang="en-US" sz="2400" dirty="0" smtClean="0">
                <a:solidFill>
                  <a:srgbClr val="000099"/>
                </a:solidFill>
                <a:effectLst>
                  <a:outerShdw blurRad="38100" dist="38100" dir="2700000" algn="tl">
                    <a:srgbClr val="C0C0C0"/>
                  </a:outerShdw>
                </a:effectLst>
              </a:rPr>
              <a:t>to design </a:t>
            </a:r>
            <a:r>
              <a:rPr lang="en-US" sz="2400" dirty="0">
                <a:solidFill>
                  <a:srgbClr val="000099"/>
                </a:solidFill>
                <a:effectLst>
                  <a:outerShdw blurRad="38100" dist="38100" dir="2700000" algn="tl">
                    <a:srgbClr val="C0C0C0"/>
                  </a:outerShdw>
                </a:effectLst>
              </a:rPr>
              <a:t>specific project </a:t>
            </a:r>
            <a:r>
              <a:rPr lang="en-US" sz="2400" dirty="0" smtClean="0">
                <a:solidFill>
                  <a:srgbClr val="000099"/>
                </a:solidFill>
                <a:effectLst>
                  <a:outerShdw blurRad="38100" dist="38100" dir="2700000" algn="tl">
                    <a:srgbClr val="C0C0C0"/>
                  </a:outerShdw>
                </a:effectLst>
              </a:rPr>
              <a:t>works </a:t>
            </a:r>
            <a:r>
              <a:rPr lang="en-US" sz="2400" dirty="0">
                <a:solidFill>
                  <a:srgbClr val="000099"/>
                </a:solidFill>
                <a:effectLst>
                  <a:outerShdw blurRad="38100" dist="38100" dir="2700000" algn="tl">
                    <a:srgbClr val="C0C0C0"/>
                  </a:outerShdw>
                </a:effectLst>
              </a:rPr>
              <a:t>on weak candidates</a:t>
            </a:r>
          </a:p>
          <a:p>
            <a:endParaRPr lang="en-US" sz="2400" dirty="0">
              <a:solidFill>
                <a:srgbClr val="000099"/>
              </a:solidFill>
              <a:effectLst>
                <a:outerShdw blurRad="38100" dist="38100" dir="2700000" algn="tl">
                  <a:srgbClr val="C0C0C0"/>
                </a:outerShdw>
              </a:effectLst>
            </a:endParaRPr>
          </a:p>
          <a:p>
            <a:pPr>
              <a:buFontTx/>
              <a:buChar char="•"/>
            </a:pPr>
            <a:r>
              <a:rPr lang="en-US" sz="2400" dirty="0">
                <a:solidFill>
                  <a:srgbClr val="000099"/>
                </a:solidFill>
                <a:effectLst>
                  <a:outerShdw blurRad="38100" dist="38100" dir="2700000" algn="tl">
                    <a:srgbClr val="C0C0C0"/>
                  </a:outerShdw>
                </a:effectLst>
              </a:rPr>
              <a:t> </a:t>
            </a:r>
            <a:r>
              <a:rPr lang="en-US" sz="2400" dirty="0" smtClean="0">
                <a:solidFill>
                  <a:srgbClr val="000099"/>
                </a:solidFill>
                <a:effectLst>
                  <a:outerShdw blurRad="38100" dist="38100" dir="2700000" algn="tl">
                    <a:srgbClr val="C0C0C0"/>
                  </a:outerShdw>
                </a:effectLst>
              </a:rPr>
              <a:t>to spread </a:t>
            </a:r>
            <a:r>
              <a:rPr lang="en-US" sz="2400" dirty="0">
                <a:solidFill>
                  <a:srgbClr val="000099"/>
                </a:solidFill>
                <a:effectLst>
                  <a:outerShdw blurRad="38100" dist="38100" dir="2700000" algn="tl">
                    <a:srgbClr val="C0C0C0"/>
                  </a:outerShdw>
                </a:effectLst>
              </a:rPr>
              <a:t>“</a:t>
            </a:r>
            <a:r>
              <a:rPr lang="en-US" sz="2400" dirty="0" err="1">
                <a:solidFill>
                  <a:srgbClr val="000099"/>
                </a:solidFill>
                <a:effectLst>
                  <a:outerShdw blurRad="38100" dist="38100" dir="2700000" algn="tl">
                    <a:srgbClr val="C0C0C0"/>
                  </a:outerShdw>
                </a:effectLst>
              </a:rPr>
              <a:t>apprendistato</a:t>
            </a:r>
            <a:r>
              <a:rPr lang="en-US" sz="2400" dirty="0">
                <a:solidFill>
                  <a:srgbClr val="000099"/>
                </a:solidFill>
                <a:effectLst>
                  <a:outerShdw blurRad="38100" dist="38100" dir="2700000" algn="tl">
                    <a:srgbClr val="C0C0C0"/>
                  </a:outerShdw>
                </a:effectLst>
              </a:rPr>
              <a:t>” (training contract)  </a:t>
            </a: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it-IT" sz="3400" b="0" smtClean="0">
                <a:solidFill>
                  <a:srgbClr val="003399"/>
                </a:solidFill>
                <a:effectLst>
                  <a:outerShdw blurRad="38100" dist="38100" dir="2700000" algn="tl">
                    <a:srgbClr val="C0C0C0"/>
                  </a:outerShdw>
                </a:effectLst>
                <a:latin typeface="Verdana" pitchFamily="34" charset="0"/>
              </a:rPr>
              <a:t>A win-win way: project work</a:t>
            </a:r>
          </a:p>
        </p:txBody>
      </p:sp>
      <p:sp>
        <p:nvSpPr>
          <p:cNvPr id="32" name="Text Box 4"/>
          <p:cNvSpPr txBox="1">
            <a:spLocks noChangeArrowheads="1"/>
          </p:cNvSpPr>
          <p:nvPr/>
        </p:nvSpPr>
        <p:spPr bwMode="auto">
          <a:xfrm>
            <a:off x="179388" y="1052513"/>
            <a:ext cx="8101012" cy="2677656"/>
          </a:xfrm>
          <a:prstGeom prst="rect">
            <a:avLst/>
          </a:prstGeom>
          <a:noFill/>
          <a:ln>
            <a:noFill/>
          </a:ln>
          <a:effectLst/>
          <a:extLst/>
        </p:spPr>
        <p:txBody>
          <a:bodyPr>
            <a:spAutoFit/>
          </a:bodyPr>
          <a:lstStyle/>
          <a:p>
            <a:pPr>
              <a:defRPr/>
            </a:pPr>
            <a:r>
              <a:rPr lang="it-IT" sz="2400" dirty="0">
                <a:solidFill>
                  <a:srgbClr val="000099"/>
                </a:solidFill>
                <a:effectLst>
                  <a:outerShdw blurRad="38100" dist="38100" dir="2700000" algn="tl">
                    <a:srgbClr val="C0C0C0"/>
                  </a:outerShdw>
                </a:effectLst>
              </a:rPr>
              <a:t>Project work for </a:t>
            </a:r>
            <a:r>
              <a:rPr lang="it-IT" sz="2400" dirty="0" err="1">
                <a:solidFill>
                  <a:srgbClr val="000099"/>
                </a:solidFill>
                <a:effectLst>
                  <a:outerShdw blurRad="38100" dist="38100" dir="2700000" algn="tl">
                    <a:srgbClr val="C0C0C0"/>
                  </a:outerShdw>
                </a:effectLst>
              </a:rPr>
              <a:t>specific</a:t>
            </a:r>
            <a:r>
              <a:rPr lang="it-IT" sz="2400" dirty="0">
                <a:solidFill>
                  <a:srgbClr val="000099"/>
                </a:solidFill>
                <a:effectLst>
                  <a:outerShdw blurRad="38100" dist="38100" dir="2700000" algn="tl">
                    <a:srgbClr val="C0C0C0"/>
                  </a:outerShdw>
                </a:effectLst>
              </a:rPr>
              <a:t> target</a:t>
            </a:r>
          </a:p>
          <a:p>
            <a:pPr>
              <a:defRPr/>
            </a:pPr>
            <a:endParaRPr lang="it-IT" sz="2400" dirty="0">
              <a:solidFill>
                <a:srgbClr val="000099"/>
              </a:solidFill>
              <a:effectLst>
                <a:outerShdw blurRad="38100" dist="38100" dir="2700000" algn="tl">
                  <a:srgbClr val="C0C0C0"/>
                </a:outerShdw>
              </a:effectLst>
            </a:endParaRPr>
          </a:p>
          <a:p>
            <a:pPr>
              <a:buFontTx/>
              <a:buChar char="•"/>
              <a:defRPr/>
            </a:pPr>
            <a:r>
              <a:rPr lang="it-IT" sz="2400" dirty="0" err="1">
                <a:solidFill>
                  <a:srgbClr val="000099"/>
                </a:solidFill>
                <a:effectLst>
                  <a:outerShdw blurRad="38100" dist="38100" dir="2700000" algn="tl">
                    <a:srgbClr val="C0C0C0"/>
                  </a:outerShdw>
                </a:effectLst>
              </a:rPr>
              <a:t>Fixo</a:t>
            </a:r>
            <a:r>
              <a:rPr lang="it-IT" sz="2400" dirty="0">
                <a:solidFill>
                  <a:srgbClr val="000099"/>
                </a:solidFill>
                <a:effectLst>
                  <a:outerShdw blurRad="38100" dist="38100" dir="2700000" algn="tl">
                    <a:srgbClr val="C0C0C0"/>
                  </a:outerShdw>
                </a:effectLst>
              </a:rPr>
              <a:t> II Planning and management of </a:t>
            </a:r>
            <a:r>
              <a:rPr lang="it-IT" sz="2400" dirty="0" err="1" smtClean="0">
                <a:solidFill>
                  <a:srgbClr val="000099"/>
                </a:solidFill>
                <a:effectLst>
                  <a:outerShdw blurRad="38100" dist="38100" dir="2700000" algn="tl">
                    <a:srgbClr val="C0C0C0"/>
                  </a:outerShdw>
                </a:effectLst>
              </a:rPr>
              <a:t>to</a:t>
            </a:r>
            <a:r>
              <a:rPr lang="it-IT" sz="2400" dirty="0" err="1" smtClean="0">
                <a:solidFill>
                  <a:srgbClr val="000099"/>
                </a:solidFill>
                <a:effectLst>
                  <a:outerShdw blurRad="38100" dist="38100" dir="2700000" algn="tl">
                    <a:srgbClr val="C0C0C0"/>
                  </a:outerShdw>
                </a:effectLst>
              </a:rPr>
              <a:t>urism</a:t>
            </a:r>
            <a:r>
              <a:rPr lang="it-IT" sz="2400" dirty="0" smtClean="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systems</a:t>
            </a:r>
            <a:r>
              <a:rPr lang="it-IT" sz="2400" dirty="0">
                <a:solidFill>
                  <a:srgbClr val="000099"/>
                </a:solidFill>
                <a:effectLst>
                  <a:outerShdw blurRad="38100" dist="38100" dir="2700000" algn="tl">
                    <a:srgbClr val="C0C0C0"/>
                  </a:outerShdw>
                </a:effectLst>
              </a:rPr>
              <a:t>: 11 </a:t>
            </a:r>
            <a:r>
              <a:rPr lang="it-IT" sz="2400" dirty="0" err="1">
                <a:solidFill>
                  <a:srgbClr val="000099"/>
                </a:solidFill>
                <a:effectLst>
                  <a:outerShdw blurRad="38100" dist="38100" dir="2700000" algn="tl">
                    <a:srgbClr val="C0C0C0"/>
                  </a:outerShdw>
                </a:effectLst>
              </a:rPr>
              <a:t>projects</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customized</a:t>
            </a:r>
            <a:r>
              <a:rPr lang="it-IT" sz="2400" dirty="0">
                <a:solidFill>
                  <a:srgbClr val="000099"/>
                </a:solidFill>
                <a:effectLst>
                  <a:outerShdw blurRad="38100" dist="38100" dir="2700000" algn="tl">
                    <a:srgbClr val="C0C0C0"/>
                  </a:outerShdw>
                </a:effectLst>
              </a:rPr>
              <a:t> on 11 </a:t>
            </a:r>
            <a:r>
              <a:rPr lang="it-IT" sz="2400" dirty="0" err="1">
                <a:solidFill>
                  <a:srgbClr val="000099"/>
                </a:solidFill>
                <a:effectLst>
                  <a:outerShdw blurRad="38100" dist="38100" dir="2700000" algn="tl">
                    <a:srgbClr val="C0C0C0"/>
                  </a:outerShdw>
                </a:effectLst>
              </a:rPr>
              <a:t>different</a:t>
            </a:r>
            <a:r>
              <a:rPr lang="it-IT" sz="2400" dirty="0">
                <a:solidFill>
                  <a:srgbClr val="000099"/>
                </a:solidFill>
                <a:effectLst>
                  <a:outerShdw blurRad="38100" dist="38100" dir="2700000" algn="tl">
                    <a:srgbClr val="C0C0C0"/>
                  </a:outerShdw>
                </a:effectLst>
              </a:rPr>
              <a:t> companies </a:t>
            </a:r>
            <a:r>
              <a:rPr lang="it-IT" sz="2400" dirty="0" err="1">
                <a:solidFill>
                  <a:srgbClr val="000099"/>
                </a:solidFill>
                <a:effectLst>
                  <a:outerShdw blurRad="38100" dist="38100" dir="2700000" algn="tl">
                    <a:srgbClr val="C0C0C0"/>
                  </a:outerShdw>
                </a:effectLst>
              </a:rPr>
              <a:t>needs</a:t>
            </a:r>
            <a:endParaRPr lang="it-IT" sz="2400" dirty="0">
              <a:solidFill>
                <a:srgbClr val="000099"/>
              </a:solidFill>
              <a:effectLst>
                <a:outerShdw blurRad="38100" dist="38100" dir="2700000" algn="tl">
                  <a:srgbClr val="C0C0C0"/>
                </a:outerShdw>
              </a:effectLst>
            </a:endParaRPr>
          </a:p>
          <a:p>
            <a:pPr>
              <a:defRPr/>
            </a:pPr>
            <a:endParaRPr lang="it-IT" sz="2400" dirty="0">
              <a:solidFill>
                <a:srgbClr val="000099"/>
              </a:solidFill>
              <a:effectLst>
                <a:outerShdw blurRad="38100" dist="38100" dir="2700000" algn="tl">
                  <a:srgbClr val="C0C0C0"/>
                </a:outerShdw>
              </a:effectLst>
            </a:endParaRPr>
          </a:p>
          <a:p>
            <a:pPr>
              <a:buFontTx/>
              <a:buChar char="•"/>
              <a:defRPr/>
            </a:pPr>
            <a:r>
              <a:rPr lang="it-IT" sz="2400" dirty="0">
                <a:solidFill>
                  <a:srgbClr val="000099"/>
                </a:solidFill>
                <a:effectLst>
                  <a:outerShdw blurRad="38100" dist="38100" dir="2700000" algn="tl">
                    <a:srgbClr val="C0C0C0"/>
                  </a:outerShdw>
                </a:effectLst>
              </a:rPr>
              <a:t> 9 </a:t>
            </a:r>
            <a:r>
              <a:rPr lang="it-IT" sz="2400" dirty="0" smtClean="0">
                <a:solidFill>
                  <a:srgbClr val="000099"/>
                </a:solidFill>
                <a:effectLst>
                  <a:outerShdw blurRad="38100" dist="38100" dir="2700000" algn="tl">
                    <a:srgbClr val="C0C0C0"/>
                  </a:outerShdw>
                </a:effectLst>
              </a:rPr>
              <a:t>out </a:t>
            </a:r>
            <a:r>
              <a:rPr lang="it-IT" sz="2400" dirty="0" smtClean="0">
                <a:solidFill>
                  <a:srgbClr val="000099"/>
                </a:solidFill>
                <a:effectLst>
                  <a:outerShdw blurRad="38100" dist="38100" dir="2700000" algn="tl">
                    <a:srgbClr val="C0C0C0"/>
                  </a:outerShdw>
                </a:effectLst>
              </a:rPr>
              <a:t>of 11 </a:t>
            </a:r>
            <a:r>
              <a:rPr lang="it-IT" sz="2400" dirty="0" err="1">
                <a:solidFill>
                  <a:srgbClr val="000099"/>
                </a:solidFill>
                <a:effectLst>
                  <a:outerShdw blurRad="38100" dist="38100" dir="2700000" algn="tl">
                    <a:srgbClr val="C0C0C0"/>
                  </a:outerShdw>
                </a:effectLst>
              </a:rPr>
              <a:t>got</a:t>
            </a:r>
            <a:r>
              <a:rPr lang="it-IT" sz="2400" dirty="0">
                <a:solidFill>
                  <a:srgbClr val="000099"/>
                </a:solidFill>
                <a:effectLst>
                  <a:outerShdw blurRad="38100" dist="38100" dir="2700000" algn="tl">
                    <a:srgbClr val="C0C0C0"/>
                  </a:outerShdw>
                </a:effectLst>
              </a:rPr>
              <a:t> a </a:t>
            </a:r>
            <a:r>
              <a:rPr lang="it-IT" sz="2400" dirty="0" err="1">
                <a:solidFill>
                  <a:srgbClr val="000099"/>
                </a:solidFill>
                <a:effectLst>
                  <a:outerShdw blurRad="38100" dist="38100" dir="2700000" algn="tl">
                    <a:srgbClr val="C0C0C0"/>
                  </a:outerShdw>
                </a:effectLst>
              </a:rPr>
              <a:t>contract</a:t>
            </a:r>
            <a:r>
              <a:rPr lang="it-IT" sz="2400" dirty="0">
                <a:solidFill>
                  <a:srgbClr val="000099"/>
                </a:solidFill>
                <a:effectLst>
                  <a:outerShdw blurRad="38100" dist="38100" dir="2700000" algn="tl">
                    <a:srgbClr val="C0C0C0"/>
                  </a:outerShdw>
                </a:effectLst>
              </a:rPr>
              <a:t> </a:t>
            </a:r>
            <a:r>
              <a:rPr lang="it-IT" sz="2400" dirty="0" err="1">
                <a:solidFill>
                  <a:srgbClr val="000099"/>
                </a:solidFill>
                <a:effectLst>
                  <a:outerShdw blurRad="38100" dist="38100" dir="2700000" algn="tl">
                    <a:srgbClr val="C0C0C0"/>
                  </a:outerShdw>
                </a:effectLst>
              </a:rPr>
              <a:t>after</a:t>
            </a:r>
            <a:r>
              <a:rPr lang="it-IT" sz="2400" dirty="0">
                <a:solidFill>
                  <a:srgbClr val="000099"/>
                </a:solidFill>
                <a:effectLst>
                  <a:outerShdw blurRad="38100" dist="38100" dir="2700000" algn="tl">
                    <a:srgbClr val="C0C0C0"/>
                  </a:outerShdw>
                </a:effectLst>
              </a:rPr>
              <a:t> the </a:t>
            </a:r>
            <a:r>
              <a:rPr lang="it-IT" sz="2400" dirty="0" err="1">
                <a:solidFill>
                  <a:srgbClr val="000099"/>
                </a:solidFill>
                <a:effectLst>
                  <a:outerShdw blurRad="38100" dist="38100" dir="2700000" algn="tl">
                    <a:srgbClr val="C0C0C0"/>
                  </a:outerShdw>
                </a:effectLst>
              </a:rPr>
              <a:t>PWs</a:t>
            </a:r>
            <a:endParaRPr lang="it-IT" sz="2400" dirty="0">
              <a:solidFill>
                <a:srgbClr val="000099"/>
              </a:solidFill>
              <a:effectLst>
                <a:outerShdw blurRad="38100" dist="38100" dir="2700000" algn="tl">
                  <a:srgbClr val="C0C0C0"/>
                </a:outerShdw>
              </a:effectLst>
            </a:endParaRPr>
          </a:p>
        </p:txBody>
      </p:sp>
    </p:spTree>
  </p:cSld>
  <p:clrMapOvr>
    <a:masterClrMapping/>
  </p:clrMapOvr>
  <p:transition spd="med">
    <p:fade thruBlk="1"/>
  </p:transition>
</p:sld>
</file>

<file path=ppt/theme/theme1.xml><?xml version="1.0" encoding="utf-8"?>
<a:theme xmlns:a="http://schemas.openxmlformats.org/drawingml/2006/main" name="Base Unibg">
  <a:themeElements>
    <a:clrScheme name="Personalizzato 1">
      <a:dk1>
        <a:srgbClr val="000000"/>
      </a:dk1>
      <a:lt1>
        <a:srgbClr val="FFFFFF"/>
      </a:lt1>
      <a:dk2>
        <a:srgbClr val="000000"/>
      </a:dk2>
      <a:lt2>
        <a:srgbClr val="808080"/>
      </a:lt2>
      <a:accent1>
        <a:srgbClr val="FF0000"/>
      </a:accent1>
      <a:accent2>
        <a:srgbClr val="00B050"/>
      </a:accent2>
      <a:accent3>
        <a:srgbClr val="7030A0"/>
      </a:accent3>
      <a:accent4>
        <a:srgbClr val="3333CC"/>
      </a:accent4>
      <a:accent5>
        <a:srgbClr val="AAE2CA"/>
      </a:accent5>
      <a:accent6>
        <a:srgbClr val="2D2DB9"/>
      </a:accent6>
      <a:hlink>
        <a:srgbClr val="0000FF"/>
      </a:hlink>
      <a:folHlink>
        <a:srgbClr val="B2B2B2"/>
      </a:folHlink>
    </a:clrScheme>
    <a:fontScheme name="Base Unibg">
      <a:majorFont>
        <a:latin typeface="Times New Roman"/>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se Unib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ase Unib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ase Unib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ase Unib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ase Unib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ase Unib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ase Unib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ase Unib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emplate/>
  <TotalTime>4175</TotalTime>
  <Words>587</Words>
  <Application>Microsoft Office PowerPoint</Application>
  <PresentationFormat>Presentazione su schermo (4:3)</PresentationFormat>
  <Paragraphs>131</Paragraphs>
  <Slides>11</Slides>
  <Notes>11</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Base Unibg</vt:lpstr>
      <vt:lpstr>Presentazione standard di PowerPoint</vt:lpstr>
      <vt:lpstr>Presentazione standard di PowerPoint</vt:lpstr>
      <vt:lpstr>Presentazione standard di PowerPoint</vt:lpstr>
      <vt:lpstr>The needs of today – the needs of tomorrow</vt:lpstr>
      <vt:lpstr>Focus on recruitment</vt:lpstr>
      <vt:lpstr>Focus on placement</vt:lpstr>
      <vt:lpstr>A win-win way: placement service</vt:lpstr>
      <vt:lpstr>A win-win way: UniBG </vt:lpstr>
      <vt:lpstr>A win-win way: project work</vt:lpstr>
      <vt:lpstr>A win-win way: “apprendistato” contract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L’università come istituzione  ModeIli europei di università</dc:title>
  <dc:creator>utente</dc:creator>
  <cp:lastModifiedBy>utente</cp:lastModifiedBy>
  <cp:revision>508</cp:revision>
  <dcterms:created xsi:type="dcterms:W3CDTF">2011-03-15T16:24:30Z</dcterms:created>
  <dcterms:modified xsi:type="dcterms:W3CDTF">2013-04-23T22:19:51Z</dcterms:modified>
</cp:coreProperties>
</file>